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media/image2.jpeg" ContentType="image/jpeg"/>
  <Override PartName="/ppt/theme/theme2.xml" ContentType="application/vnd.openxmlformats-officedocument.theme+xml"/>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b="def" i="def"/>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83" name="Shape 83"/>
          <p:cNvSpPr/>
          <p:nvPr>
            <p:ph type="sldImg"/>
          </p:nvPr>
        </p:nvSpPr>
        <p:spPr>
          <a:xfrm>
            <a:off x="1143000" y="685800"/>
            <a:ext cx="4572000" cy="3429000"/>
          </a:xfrm>
          <a:prstGeom prst="rect">
            <a:avLst/>
          </a:prstGeom>
        </p:spPr>
        <p:txBody>
          <a:bodyPr/>
          <a:lstStyle/>
          <a:p>
            <a:pPr/>
          </a:p>
        </p:txBody>
      </p:sp>
      <p:sp>
        <p:nvSpPr>
          <p:cNvPr id="84" name="Shape 84"/>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Címdia - egy soros">
    <p:spTree>
      <p:nvGrpSpPr>
        <p:cNvPr id="1" name=""/>
        <p:cNvGrpSpPr/>
        <p:nvPr/>
      </p:nvGrpSpPr>
      <p:grpSpPr>
        <a:xfrm>
          <a:off x="0" y="0"/>
          <a:ext cx="0" cy="0"/>
          <a:chOff x="0" y="0"/>
          <a:chExt cx="0" cy="0"/>
        </a:xfrm>
      </p:grpSpPr>
      <p:sp>
        <p:nvSpPr>
          <p:cNvPr id="12" name="A prezentáció címe"/>
          <p:cNvSpPr txBox="1"/>
          <p:nvPr>
            <p:ph type="title" hasCustomPrompt="1"/>
          </p:nvPr>
        </p:nvSpPr>
        <p:spPr>
          <a:prstGeom prst="rect">
            <a:avLst/>
          </a:prstGeom>
        </p:spPr>
        <p:txBody>
          <a:bodyPr/>
          <a:lstStyle/>
          <a:p>
            <a:pPr/>
            <a:r>
              <a:t>A prezentáció címe</a:t>
            </a:r>
          </a:p>
        </p:txBody>
      </p:sp>
      <p:sp>
        <p:nvSpPr>
          <p:cNvPr id="13" name="Treść - poziom 1…"/>
          <p:cNvSpPr txBox="1"/>
          <p:nvPr>
            <p:ph type="body" sz="quarter" idx="1" hasCustomPrompt="1"/>
          </p:nvPr>
        </p:nvSpPr>
        <p:spPr>
          <a:prstGeom prst="rect">
            <a:avLst/>
          </a:prstGeom>
        </p:spPr>
        <p:txBody>
          <a:bodyPr/>
          <a:lstStyle/>
          <a:p>
            <a:pPr/>
            <a:r>
              <a:t>Alcíme egy sorban</a:t>
            </a:r>
          </a:p>
          <a:p>
            <a:pPr lvl="1"/>
            <a:r>
              <a:t/>
            </a:r>
          </a:p>
          <a:p>
            <a:pPr lvl="2"/>
            <a:r>
              <a:t/>
            </a:r>
          </a:p>
          <a:p>
            <a:pPr lvl="3"/>
            <a:r>
              <a:t/>
            </a:r>
          </a:p>
          <a:p>
            <a:pPr lvl="4"/>
            <a:r>
              <a:t/>
            </a:r>
          </a:p>
        </p:txBody>
      </p:sp>
      <p:sp>
        <p:nvSpPr>
          <p:cNvPr id="14" name="Numer slajdu"/>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ímdia - két soros">
    <p:spTree>
      <p:nvGrpSpPr>
        <p:cNvPr id="1" name=""/>
        <p:cNvGrpSpPr/>
        <p:nvPr/>
      </p:nvGrpSpPr>
      <p:grpSpPr>
        <a:xfrm>
          <a:off x="0" y="0"/>
          <a:ext cx="0" cy="0"/>
          <a:chOff x="0" y="0"/>
          <a:chExt cx="0" cy="0"/>
        </a:xfrm>
      </p:grpSpPr>
      <p:pic>
        <p:nvPicPr>
          <p:cNvPr id="21" name="Picture 3" descr="Picture 3"/>
          <p:cNvPicPr>
            <a:picLocks noChangeAspect="1"/>
          </p:cNvPicPr>
          <p:nvPr/>
        </p:nvPicPr>
        <p:blipFill>
          <a:blip r:embed="rId2">
            <a:extLst/>
          </a:blip>
          <a:stretch>
            <a:fillRect/>
          </a:stretch>
        </p:blipFill>
        <p:spPr>
          <a:xfrm>
            <a:off x="-6057" y="12997"/>
            <a:ext cx="12327802" cy="6832007"/>
          </a:xfrm>
          <a:prstGeom prst="rect">
            <a:avLst/>
          </a:prstGeom>
          <a:ln w="12700">
            <a:miter lim="400000"/>
          </a:ln>
        </p:spPr>
      </p:pic>
      <p:sp>
        <p:nvSpPr>
          <p:cNvPr id="22" name="A prezentáció címe Két sorban"/>
          <p:cNvSpPr txBox="1"/>
          <p:nvPr>
            <p:ph type="title" hasCustomPrompt="1"/>
          </p:nvPr>
        </p:nvSpPr>
        <p:spPr>
          <a:xfrm>
            <a:off x="1522799" y="1306278"/>
            <a:ext cx="10080002" cy="1845949"/>
          </a:xfrm>
          <a:prstGeom prst="rect">
            <a:avLst/>
          </a:prstGeom>
        </p:spPr>
        <p:txBody>
          <a:bodyPr/>
          <a:lstStyle/>
          <a:p>
            <a:pPr/>
            <a:r>
              <a:t>A prezentáció címe Két sorban</a:t>
            </a:r>
          </a:p>
        </p:txBody>
      </p:sp>
      <p:sp>
        <p:nvSpPr>
          <p:cNvPr id="23" name="Treść - poziom 1…"/>
          <p:cNvSpPr txBox="1"/>
          <p:nvPr>
            <p:ph type="body" sz="quarter" idx="1" hasCustomPrompt="1"/>
          </p:nvPr>
        </p:nvSpPr>
        <p:spPr>
          <a:xfrm>
            <a:off x="1522799" y="3261283"/>
            <a:ext cx="10080002" cy="878631"/>
          </a:xfrm>
          <a:prstGeom prst="rect">
            <a:avLst/>
          </a:prstGeom>
        </p:spPr>
        <p:txBody>
          <a:bodyPr/>
          <a:lstStyle/>
          <a:p>
            <a:pPr/>
            <a:r>
              <a:t>Alcímekét sorban</a:t>
            </a:r>
          </a:p>
          <a:p>
            <a:pPr lvl="1"/>
            <a:r>
              <a:t/>
            </a:r>
          </a:p>
          <a:p>
            <a:pPr lvl="2"/>
            <a:r>
              <a:t/>
            </a:r>
          </a:p>
          <a:p>
            <a:pPr lvl="3"/>
            <a:r>
              <a:t/>
            </a:r>
          </a:p>
          <a:p>
            <a:pPr lvl="4"/>
            <a:r>
              <a:t/>
            </a:r>
          </a:p>
        </p:txBody>
      </p:sp>
      <p:sp>
        <p:nvSpPr>
          <p:cNvPr id="24" name="Numer slajdu"/>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1_Cím és tartalom">
    <p:spTree>
      <p:nvGrpSpPr>
        <p:cNvPr id="1" name=""/>
        <p:cNvGrpSpPr/>
        <p:nvPr/>
      </p:nvGrpSpPr>
      <p:grpSpPr>
        <a:xfrm>
          <a:off x="0" y="0"/>
          <a:ext cx="0" cy="0"/>
          <a:chOff x="0" y="0"/>
          <a:chExt cx="0" cy="0"/>
        </a:xfrm>
      </p:grpSpPr>
      <p:pic>
        <p:nvPicPr>
          <p:cNvPr id="31" name="Picture 5" descr="Picture 5"/>
          <p:cNvPicPr>
            <a:picLocks noChangeAspect="1"/>
          </p:cNvPicPr>
          <p:nvPr/>
        </p:nvPicPr>
        <p:blipFill>
          <a:blip r:embed="rId2">
            <a:extLst/>
          </a:blip>
          <a:stretch>
            <a:fillRect/>
          </a:stretch>
        </p:blipFill>
        <p:spPr>
          <a:xfrm>
            <a:off x="2" y="5132723"/>
            <a:ext cx="12189705" cy="1714524"/>
          </a:xfrm>
          <a:prstGeom prst="rect">
            <a:avLst/>
          </a:prstGeom>
          <a:ln w="12700">
            <a:miter lim="400000"/>
          </a:ln>
        </p:spPr>
      </p:pic>
      <p:sp>
        <p:nvSpPr>
          <p:cNvPr id="32" name="Treść - poziom 1…"/>
          <p:cNvSpPr txBox="1"/>
          <p:nvPr>
            <p:ph type="body" sz="half" idx="1"/>
          </p:nvPr>
        </p:nvSpPr>
        <p:spPr>
          <a:xfrm>
            <a:off x="1454399" y="1519200"/>
            <a:ext cx="9126002" cy="3633826"/>
          </a:xfrm>
          <a:prstGeom prst="rect">
            <a:avLst/>
          </a:prstGeom>
        </p:spPr>
        <p:txBody>
          <a:bodyPr/>
          <a:lstStyle>
            <a:lvl1pPr marL="228600" indent="-228600">
              <a:buClr>
                <a:srgbClr val="72B240"/>
              </a:buClr>
              <a:buSzPct val="100000"/>
              <a:buFont typeface="Arial"/>
              <a:buChar char="•"/>
              <a:defRPr cap="none" sz="2800"/>
            </a:lvl1pPr>
            <a:lvl2pPr marL="723900" indent="-266700">
              <a:buClr>
                <a:srgbClr val="72B240"/>
              </a:buClr>
              <a:buSzPct val="100000"/>
              <a:buFont typeface="Arial"/>
              <a:buChar char="•"/>
              <a:defRPr cap="none" sz="2800"/>
            </a:lvl2pPr>
            <a:lvl3pPr marL="1234439" indent="-320039">
              <a:buClr>
                <a:srgbClr val="72B240"/>
              </a:buClr>
              <a:buSzPct val="100000"/>
              <a:buFont typeface="Arial"/>
              <a:buChar char="•"/>
              <a:defRPr cap="none" sz="2800"/>
            </a:lvl3pPr>
            <a:lvl4pPr marL="1727200" indent="-355600">
              <a:buClr>
                <a:srgbClr val="72B240"/>
              </a:buClr>
              <a:buSzPct val="100000"/>
              <a:buFont typeface="Arial"/>
              <a:buChar char="•"/>
              <a:defRPr cap="none" sz="2800"/>
            </a:lvl4pPr>
            <a:lvl5pPr marL="2184400" indent="-355600">
              <a:buClr>
                <a:srgbClr val="72B240"/>
              </a:buClr>
              <a:buSzPct val="100000"/>
              <a:buFont typeface="Arial"/>
              <a:buChar char="•"/>
              <a:defRPr cap="none" sz="2800"/>
            </a:lvl5pPr>
          </a:lstStyle>
          <a:p>
            <a:pPr/>
            <a:r>
              <a:t>Treść - poziom 1</a:t>
            </a:r>
          </a:p>
          <a:p>
            <a:pPr lvl="1"/>
            <a:r>
              <a:t>Treść - poziom 2</a:t>
            </a:r>
          </a:p>
          <a:p>
            <a:pPr lvl="2"/>
            <a:r>
              <a:t>Treść - poziom 3</a:t>
            </a:r>
          </a:p>
          <a:p>
            <a:pPr lvl="3"/>
            <a:r>
              <a:t>Treść - poziom 4</a:t>
            </a:r>
          </a:p>
          <a:p>
            <a:pPr lvl="4"/>
            <a:r>
              <a:t>Treść - poziom 5</a:t>
            </a:r>
          </a:p>
        </p:txBody>
      </p:sp>
      <p:sp>
        <p:nvSpPr>
          <p:cNvPr id="33" name="Tekst tytułowy"/>
          <p:cNvSpPr txBox="1"/>
          <p:nvPr>
            <p:ph type="title"/>
          </p:nvPr>
        </p:nvSpPr>
        <p:spPr>
          <a:xfrm>
            <a:off x="1468799" y="485999"/>
            <a:ext cx="8784002" cy="507601"/>
          </a:xfrm>
          <a:prstGeom prst="rect">
            <a:avLst/>
          </a:prstGeom>
        </p:spPr>
        <p:txBody>
          <a:bodyPr anchor="t"/>
          <a:lstStyle>
            <a:lvl1pPr>
              <a:defRPr cap="none" sz="3000">
                <a:solidFill>
                  <a:srgbClr val="000000"/>
                </a:solidFill>
              </a:defRPr>
            </a:lvl1pPr>
          </a:lstStyle>
          <a:p>
            <a:pPr/>
            <a:r>
              <a:t>Tekst tytułowy</a:t>
            </a:r>
          </a:p>
        </p:txBody>
      </p:sp>
      <p:sp>
        <p:nvSpPr>
          <p:cNvPr id="34" name="Numer slajdu"/>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2 tartalomrész">
    <p:spTree>
      <p:nvGrpSpPr>
        <p:cNvPr id="1" name=""/>
        <p:cNvGrpSpPr/>
        <p:nvPr/>
      </p:nvGrpSpPr>
      <p:grpSpPr>
        <a:xfrm>
          <a:off x="0" y="0"/>
          <a:ext cx="0" cy="0"/>
          <a:chOff x="0" y="0"/>
          <a:chExt cx="0" cy="0"/>
        </a:xfrm>
      </p:grpSpPr>
      <p:pic>
        <p:nvPicPr>
          <p:cNvPr id="41" name="Picture 5" descr="Picture 5"/>
          <p:cNvPicPr>
            <a:picLocks noChangeAspect="1"/>
          </p:cNvPicPr>
          <p:nvPr/>
        </p:nvPicPr>
        <p:blipFill>
          <a:blip r:embed="rId2">
            <a:extLst/>
          </a:blip>
          <a:stretch>
            <a:fillRect/>
          </a:stretch>
        </p:blipFill>
        <p:spPr>
          <a:xfrm>
            <a:off x="2" y="5132723"/>
            <a:ext cx="12189705" cy="1714524"/>
          </a:xfrm>
          <a:prstGeom prst="rect">
            <a:avLst/>
          </a:prstGeom>
          <a:ln w="12700">
            <a:miter lim="400000"/>
          </a:ln>
        </p:spPr>
      </p:pic>
      <p:sp>
        <p:nvSpPr>
          <p:cNvPr id="42" name="Treść - poziom 1…"/>
          <p:cNvSpPr txBox="1"/>
          <p:nvPr>
            <p:ph type="body" sz="quarter" idx="1"/>
          </p:nvPr>
        </p:nvSpPr>
        <p:spPr>
          <a:xfrm>
            <a:off x="1454399" y="1519200"/>
            <a:ext cx="4500002" cy="3643351"/>
          </a:xfrm>
          <a:prstGeom prst="rect">
            <a:avLst/>
          </a:prstGeom>
        </p:spPr>
        <p:txBody>
          <a:bodyPr/>
          <a:lstStyle>
            <a:lvl1pPr marL="228600" indent="-228600">
              <a:buClr>
                <a:srgbClr val="72B240"/>
              </a:buClr>
              <a:buSzPct val="100000"/>
              <a:buFont typeface="Arial"/>
              <a:buChar char="•"/>
              <a:defRPr cap="none" sz="2800"/>
            </a:lvl1pPr>
            <a:lvl2pPr marL="723900" indent="-266700">
              <a:buClr>
                <a:srgbClr val="72B240"/>
              </a:buClr>
              <a:buSzPct val="100000"/>
              <a:buFont typeface="Arial"/>
              <a:buChar char="•"/>
              <a:defRPr cap="none" sz="2800"/>
            </a:lvl2pPr>
            <a:lvl3pPr marL="1234439" indent="-320039">
              <a:buClr>
                <a:srgbClr val="72B240"/>
              </a:buClr>
              <a:buSzPct val="100000"/>
              <a:buFont typeface="Arial"/>
              <a:buChar char="•"/>
              <a:defRPr cap="none" sz="2800"/>
            </a:lvl3pPr>
            <a:lvl4pPr marL="1727200" indent="-355600">
              <a:buClr>
                <a:srgbClr val="72B240"/>
              </a:buClr>
              <a:buSzPct val="100000"/>
              <a:buFont typeface="Arial"/>
              <a:buChar char="•"/>
              <a:defRPr cap="none" sz="2800"/>
            </a:lvl4pPr>
            <a:lvl5pPr marL="2184400" indent="-355600">
              <a:buClr>
                <a:srgbClr val="72B240"/>
              </a:buClr>
              <a:buSzPct val="100000"/>
              <a:buFont typeface="Arial"/>
              <a:buChar char="•"/>
              <a:defRPr cap="none" sz="2800"/>
            </a:lvl5pPr>
          </a:lstStyle>
          <a:p>
            <a:pPr/>
            <a:r>
              <a:t>Treść - poziom 1</a:t>
            </a:r>
          </a:p>
          <a:p>
            <a:pPr lvl="1"/>
            <a:r>
              <a:t>Treść - poziom 2</a:t>
            </a:r>
          </a:p>
          <a:p>
            <a:pPr lvl="2"/>
            <a:r>
              <a:t>Treść - poziom 3</a:t>
            </a:r>
          </a:p>
          <a:p>
            <a:pPr lvl="3"/>
            <a:r>
              <a:t>Treść - poziom 4</a:t>
            </a:r>
          </a:p>
          <a:p>
            <a:pPr lvl="4"/>
            <a:r>
              <a:t>Treść - poziom 5</a:t>
            </a:r>
          </a:p>
        </p:txBody>
      </p:sp>
      <p:sp>
        <p:nvSpPr>
          <p:cNvPr id="43" name="Tekst tytułowy"/>
          <p:cNvSpPr txBox="1"/>
          <p:nvPr>
            <p:ph type="title"/>
          </p:nvPr>
        </p:nvSpPr>
        <p:spPr>
          <a:xfrm>
            <a:off x="1468799" y="485999"/>
            <a:ext cx="8784002" cy="507601"/>
          </a:xfrm>
          <a:prstGeom prst="rect">
            <a:avLst/>
          </a:prstGeom>
        </p:spPr>
        <p:txBody>
          <a:bodyPr anchor="t"/>
          <a:lstStyle>
            <a:lvl1pPr>
              <a:defRPr cap="none" sz="3000">
                <a:solidFill>
                  <a:srgbClr val="000000"/>
                </a:solidFill>
              </a:defRPr>
            </a:lvl1pPr>
          </a:lstStyle>
          <a:p>
            <a:pPr/>
            <a:r>
              <a:t>Tekst tytułowy</a:t>
            </a:r>
          </a:p>
        </p:txBody>
      </p:sp>
      <p:sp>
        <p:nvSpPr>
          <p:cNvPr id="44" name="Numer slajdu"/>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Összehasonlítás">
    <p:spTree>
      <p:nvGrpSpPr>
        <p:cNvPr id="1" name=""/>
        <p:cNvGrpSpPr/>
        <p:nvPr/>
      </p:nvGrpSpPr>
      <p:grpSpPr>
        <a:xfrm>
          <a:off x="0" y="0"/>
          <a:ext cx="0" cy="0"/>
          <a:chOff x="0" y="0"/>
          <a:chExt cx="0" cy="0"/>
        </a:xfrm>
      </p:grpSpPr>
      <p:pic>
        <p:nvPicPr>
          <p:cNvPr id="51" name="Picture 5" descr="Picture 5"/>
          <p:cNvPicPr>
            <a:picLocks noChangeAspect="1"/>
          </p:cNvPicPr>
          <p:nvPr/>
        </p:nvPicPr>
        <p:blipFill>
          <a:blip r:embed="rId2">
            <a:extLst/>
          </a:blip>
          <a:stretch>
            <a:fillRect/>
          </a:stretch>
        </p:blipFill>
        <p:spPr>
          <a:xfrm>
            <a:off x="2" y="5132723"/>
            <a:ext cx="12189705" cy="1714524"/>
          </a:xfrm>
          <a:prstGeom prst="rect">
            <a:avLst/>
          </a:prstGeom>
          <a:ln w="12700">
            <a:miter lim="400000"/>
          </a:ln>
        </p:spPr>
      </p:pic>
      <p:sp>
        <p:nvSpPr>
          <p:cNvPr id="52" name="Treść - poziom 1…"/>
          <p:cNvSpPr txBox="1"/>
          <p:nvPr>
            <p:ph type="body" sz="quarter" idx="1"/>
          </p:nvPr>
        </p:nvSpPr>
        <p:spPr>
          <a:xfrm>
            <a:off x="1454400" y="1519200"/>
            <a:ext cx="4500002" cy="823913"/>
          </a:xfrm>
          <a:prstGeom prst="rect">
            <a:avLst/>
          </a:prstGeom>
        </p:spPr>
        <p:txBody>
          <a:bodyPr anchor="b"/>
          <a:lstStyle>
            <a:lvl1pPr>
              <a:defRPr b="1" cap="none" sz="2400"/>
            </a:lvl1pPr>
            <a:lvl2pPr>
              <a:defRPr b="1" cap="none" sz="2400"/>
            </a:lvl2pPr>
            <a:lvl3pPr>
              <a:defRPr b="1" cap="none" sz="2400"/>
            </a:lvl3pPr>
            <a:lvl4pPr>
              <a:defRPr b="1" cap="none" sz="2400"/>
            </a:lvl4pPr>
            <a:lvl5pPr>
              <a:defRPr b="1" cap="none" sz="2400"/>
            </a:lvl5pPr>
          </a:lstStyle>
          <a:p>
            <a:pPr/>
            <a:r>
              <a:t>Treść - poziom 1</a:t>
            </a:r>
          </a:p>
          <a:p>
            <a:pPr lvl="1"/>
            <a:r>
              <a:t>Treść - poziom 2</a:t>
            </a:r>
          </a:p>
          <a:p>
            <a:pPr lvl="2"/>
            <a:r>
              <a:t>Treść - poziom 3</a:t>
            </a:r>
          </a:p>
          <a:p>
            <a:pPr lvl="3"/>
            <a:r>
              <a:t>Treść - poziom 4</a:t>
            </a:r>
          </a:p>
          <a:p>
            <a:pPr lvl="4"/>
            <a:r>
              <a:t>Treść - poziom 5</a:t>
            </a:r>
          </a:p>
        </p:txBody>
      </p:sp>
      <p:sp>
        <p:nvSpPr>
          <p:cNvPr id="53" name="Szöveg helye 4"/>
          <p:cNvSpPr/>
          <p:nvPr>
            <p:ph type="body" sz="quarter" idx="21"/>
          </p:nvPr>
        </p:nvSpPr>
        <p:spPr>
          <a:xfrm>
            <a:off x="6129511" y="1519199"/>
            <a:ext cx="4500001" cy="823914"/>
          </a:xfrm>
          <a:prstGeom prst="rect">
            <a:avLst/>
          </a:prstGeom>
        </p:spPr>
        <p:txBody>
          <a:bodyPr anchor="b"/>
          <a:lstStyle/>
          <a:p>
            <a:pPr>
              <a:defRPr b="1" cap="none" sz="2400"/>
            </a:pPr>
          </a:p>
        </p:txBody>
      </p:sp>
      <p:sp>
        <p:nvSpPr>
          <p:cNvPr id="54" name="Tekst tytułowy"/>
          <p:cNvSpPr txBox="1"/>
          <p:nvPr>
            <p:ph type="title"/>
          </p:nvPr>
        </p:nvSpPr>
        <p:spPr>
          <a:xfrm>
            <a:off x="1468799" y="485999"/>
            <a:ext cx="8784002" cy="507601"/>
          </a:xfrm>
          <a:prstGeom prst="rect">
            <a:avLst/>
          </a:prstGeom>
        </p:spPr>
        <p:txBody>
          <a:bodyPr anchor="t"/>
          <a:lstStyle>
            <a:lvl1pPr>
              <a:defRPr cap="none" sz="3000">
                <a:solidFill>
                  <a:srgbClr val="000000"/>
                </a:solidFill>
              </a:defRPr>
            </a:lvl1pPr>
          </a:lstStyle>
          <a:p>
            <a:pPr/>
            <a:r>
              <a:t>Tekst tytułowy</a:t>
            </a:r>
          </a:p>
        </p:txBody>
      </p:sp>
      <p:sp>
        <p:nvSpPr>
          <p:cNvPr id="55" name="Numer slajdu"/>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artalomrész képaláírással">
    <p:spTree>
      <p:nvGrpSpPr>
        <p:cNvPr id="1" name=""/>
        <p:cNvGrpSpPr/>
        <p:nvPr/>
      </p:nvGrpSpPr>
      <p:grpSpPr>
        <a:xfrm>
          <a:off x="0" y="0"/>
          <a:ext cx="0" cy="0"/>
          <a:chOff x="0" y="0"/>
          <a:chExt cx="0" cy="0"/>
        </a:xfrm>
      </p:grpSpPr>
      <p:pic>
        <p:nvPicPr>
          <p:cNvPr id="62" name="Picture 5" descr="Picture 5"/>
          <p:cNvPicPr>
            <a:picLocks noChangeAspect="1"/>
          </p:cNvPicPr>
          <p:nvPr/>
        </p:nvPicPr>
        <p:blipFill>
          <a:blip r:embed="rId2">
            <a:extLst/>
          </a:blip>
          <a:stretch>
            <a:fillRect/>
          </a:stretch>
        </p:blipFill>
        <p:spPr>
          <a:xfrm>
            <a:off x="2" y="5132723"/>
            <a:ext cx="12189705" cy="1714524"/>
          </a:xfrm>
          <a:prstGeom prst="rect">
            <a:avLst/>
          </a:prstGeom>
          <a:ln w="12700">
            <a:miter lim="400000"/>
          </a:ln>
        </p:spPr>
      </p:pic>
      <p:sp>
        <p:nvSpPr>
          <p:cNvPr id="63" name="Treść - poziom 1…"/>
          <p:cNvSpPr txBox="1"/>
          <p:nvPr>
            <p:ph type="body" sz="half" idx="1"/>
          </p:nvPr>
        </p:nvSpPr>
        <p:spPr>
          <a:xfrm>
            <a:off x="5275386" y="1519200"/>
            <a:ext cx="5365818" cy="3633826"/>
          </a:xfrm>
          <a:prstGeom prst="rect">
            <a:avLst/>
          </a:prstGeom>
        </p:spPr>
        <p:txBody>
          <a:bodyPr/>
          <a:lstStyle>
            <a:lvl1pPr marL="228600" indent="-228600">
              <a:buClr>
                <a:srgbClr val="72B240"/>
              </a:buClr>
              <a:buSzPct val="100000"/>
              <a:buFont typeface="Arial"/>
              <a:buChar char="•"/>
              <a:defRPr cap="none"/>
            </a:lvl1pPr>
            <a:lvl2pPr marL="718457" indent="-261257">
              <a:buClr>
                <a:srgbClr val="72B240"/>
              </a:buClr>
              <a:buSzPct val="100000"/>
              <a:buFont typeface="Arial"/>
              <a:buChar char="•"/>
              <a:defRPr cap="none"/>
            </a:lvl2pPr>
            <a:lvl3pPr marL="1219200" indent="-304800">
              <a:buClr>
                <a:srgbClr val="72B240"/>
              </a:buClr>
              <a:buSzPct val="100000"/>
              <a:buFont typeface="Arial"/>
              <a:buChar char="•"/>
              <a:defRPr cap="none"/>
            </a:lvl3pPr>
            <a:lvl4pPr marL="1737360" indent="-365760">
              <a:buClr>
                <a:srgbClr val="72B240"/>
              </a:buClr>
              <a:buSzPct val="100000"/>
              <a:buFont typeface="Arial"/>
              <a:buChar char="•"/>
              <a:defRPr cap="none"/>
            </a:lvl4pPr>
            <a:lvl5pPr marL="2194560" indent="-365760">
              <a:buClr>
                <a:srgbClr val="72B240"/>
              </a:buClr>
              <a:buSzPct val="100000"/>
              <a:buFont typeface="Arial"/>
              <a:buChar char="•"/>
              <a:defRPr cap="none"/>
            </a:lvl5pPr>
          </a:lstStyle>
          <a:p>
            <a:pPr/>
            <a:r>
              <a:t>Treść - poziom 1</a:t>
            </a:r>
          </a:p>
          <a:p>
            <a:pPr lvl="1"/>
            <a:r>
              <a:t>Treść - poziom 2</a:t>
            </a:r>
          </a:p>
          <a:p>
            <a:pPr lvl="2"/>
            <a:r>
              <a:t>Treść - poziom 3</a:t>
            </a:r>
          </a:p>
          <a:p>
            <a:pPr lvl="3"/>
            <a:r>
              <a:t>Treść - poziom 4</a:t>
            </a:r>
          </a:p>
          <a:p>
            <a:pPr lvl="4"/>
            <a:r>
              <a:t>Treść - poziom 5</a:t>
            </a:r>
          </a:p>
        </p:txBody>
      </p:sp>
      <p:sp>
        <p:nvSpPr>
          <p:cNvPr id="64" name="Szöveg helye 3"/>
          <p:cNvSpPr/>
          <p:nvPr>
            <p:ph type="body" sz="quarter" idx="21"/>
          </p:nvPr>
        </p:nvSpPr>
        <p:spPr>
          <a:xfrm>
            <a:off x="1454400" y="1519199"/>
            <a:ext cx="3620020" cy="3633827"/>
          </a:xfrm>
          <a:prstGeom prst="rect">
            <a:avLst/>
          </a:prstGeom>
        </p:spPr>
        <p:txBody>
          <a:bodyPr/>
          <a:lstStyle/>
          <a:p>
            <a:pPr>
              <a:defRPr cap="none" sz="1600"/>
            </a:pPr>
          </a:p>
        </p:txBody>
      </p:sp>
      <p:sp>
        <p:nvSpPr>
          <p:cNvPr id="65" name="Tekst tytułowy"/>
          <p:cNvSpPr txBox="1"/>
          <p:nvPr>
            <p:ph type="title"/>
          </p:nvPr>
        </p:nvSpPr>
        <p:spPr>
          <a:xfrm>
            <a:off x="1468799" y="485999"/>
            <a:ext cx="8784002" cy="507601"/>
          </a:xfrm>
          <a:prstGeom prst="rect">
            <a:avLst/>
          </a:prstGeom>
        </p:spPr>
        <p:txBody>
          <a:bodyPr anchor="t"/>
          <a:lstStyle>
            <a:lvl1pPr>
              <a:defRPr cap="none" sz="3000">
                <a:solidFill>
                  <a:srgbClr val="000000"/>
                </a:solidFill>
              </a:defRPr>
            </a:lvl1pPr>
          </a:lstStyle>
          <a:p>
            <a:pPr/>
            <a:r>
              <a:t>Tekst tytułowy</a:t>
            </a:r>
          </a:p>
        </p:txBody>
      </p:sp>
      <p:sp>
        <p:nvSpPr>
          <p:cNvPr id="66" name="Numer slajdu"/>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Kép képaláírással">
    <p:spTree>
      <p:nvGrpSpPr>
        <p:cNvPr id="1" name=""/>
        <p:cNvGrpSpPr/>
        <p:nvPr/>
      </p:nvGrpSpPr>
      <p:grpSpPr>
        <a:xfrm>
          <a:off x="0" y="0"/>
          <a:ext cx="0" cy="0"/>
          <a:chOff x="0" y="0"/>
          <a:chExt cx="0" cy="0"/>
        </a:xfrm>
      </p:grpSpPr>
      <p:pic>
        <p:nvPicPr>
          <p:cNvPr id="73" name="Picture 5" descr="Picture 5"/>
          <p:cNvPicPr>
            <a:picLocks noChangeAspect="1"/>
          </p:cNvPicPr>
          <p:nvPr/>
        </p:nvPicPr>
        <p:blipFill>
          <a:blip r:embed="rId2">
            <a:extLst/>
          </a:blip>
          <a:stretch>
            <a:fillRect/>
          </a:stretch>
        </p:blipFill>
        <p:spPr>
          <a:xfrm>
            <a:off x="2" y="5132723"/>
            <a:ext cx="12189705" cy="1714524"/>
          </a:xfrm>
          <a:prstGeom prst="rect">
            <a:avLst/>
          </a:prstGeom>
          <a:ln w="12700">
            <a:miter lim="400000"/>
          </a:ln>
        </p:spPr>
      </p:pic>
      <p:sp>
        <p:nvSpPr>
          <p:cNvPr id="74" name="Kép helye 2"/>
          <p:cNvSpPr/>
          <p:nvPr>
            <p:ph type="pic" sz="half" idx="21"/>
          </p:nvPr>
        </p:nvSpPr>
        <p:spPr>
          <a:xfrm>
            <a:off x="5817996" y="1519200"/>
            <a:ext cx="4863401" cy="3633826"/>
          </a:xfrm>
          <a:prstGeom prst="rect">
            <a:avLst/>
          </a:prstGeom>
        </p:spPr>
        <p:txBody>
          <a:bodyPr lIns="91439" rIns="91439">
            <a:noAutofit/>
          </a:bodyPr>
          <a:lstStyle/>
          <a:p>
            <a:pPr/>
          </a:p>
        </p:txBody>
      </p:sp>
      <p:sp>
        <p:nvSpPr>
          <p:cNvPr id="75" name="Treść - poziom 1…"/>
          <p:cNvSpPr txBox="1"/>
          <p:nvPr>
            <p:ph type="body" sz="quarter" idx="1"/>
          </p:nvPr>
        </p:nvSpPr>
        <p:spPr>
          <a:xfrm>
            <a:off x="1454399" y="1519200"/>
            <a:ext cx="3932239" cy="3633826"/>
          </a:xfrm>
          <a:prstGeom prst="rect">
            <a:avLst/>
          </a:prstGeom>
        </p:spPr>
        <p:txBody>
          <a:bodyPr/>
          <a:lstStyle>
            <a:lvl1pPr>
              <a:defRPr cap="none" sz="1600"/>
            </a:lvl1pPr>
            <a:lvl2pPr>
              <a:defRPr cap="none" sz="1600"/>
            </a:lvl2pPr>
            <a:lvl3pPr>
              <a:defRPr cap="none" sz="1600"/>
            </a:lvl3pPr>
            <a:lvl4pPr>
              <a:defRPr cap="none" sz="1600"/>
            </a:lvl4pPr>
            <a:lvl5pPr>
              <a:defRPr cap="none" sz="1600"/>
            </a:lvl5pPr>
          </a:lstStyle>
          <a:p>
            <a:pPr/>
            <a:r>
              <a:t>Treść - poziom 1</a:t>
            </a:r>
          </a:p>
          <a:p>
            <a:pPr lvl="1"/>
            <a:r>
              <a:t>Treść - poziom 2</a:t>
            </a:r>
          </a:p>
          <a:p>
            <a:pPr lvl="2"/>
            <a:r>
              <a:t>Treść - poziom 3</a:t>
            </a:r>
          </a:p>
          <a:p>
            <a:pPr lvl="3"/>
            <a:r>
              <a:t>Treść - poziom 4</a:t>
            </a:r>
          </a:p>
          <a:p>
            <a:pPr lvl="4"/>
            <a:r>
              <a:t>Treść - poziom 5</a:t>
            </a:r>
          </a:p>
        </p:txBody>
      </p:sp>
      <p:sp>
        <p:nvSpPr>
          <p:cNvPr id="76" name="Tekst tytułowy"/>
          <p:cNvSpPr txBox="1"/>
          <p:nvPr>
            <p:ph type="title"/>
          </p:nvPr>
        </p:nvSpPr>
        <p:spPr>
          <a:xfrm>
            <a:off x="1468799" y="485999"/>
            <a:ext cx="8784002" cy="507601"/>
          </a:xfrm>
          <a:prstGeom prst="rect">
            <a:avLst/>
          </a:prstGeom>
        </p:spPr>
        <p:txBody>
          <a:bodyPr anchor="t"/>
          <a:lstStyle>
            <a:lvl1pPr>
              <a:defRPr cap="none" sz="3000">
                <a:solidFill>
                  <a:srgbClr val="000000"/>
                </a:solidFill>
              </a:defRPr>
            </a:lvl1pPr>
          </a:lstStyle>
          <a:p>
            <a:pPr/>
            <a:r>
              <a:t>Tekst tytułowy</a:t>
            </a:r>
          </a:p>
        </p:txBody>
      </p:sp>
      <p:sp>
        <p:nvSpPr>
          <p:cNvPr id="77" name="Numer slajdu"/>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BFCF6"/>
        </a:solidFill>
      </p:bgPr>
    </p:bg>
    <p:spTree>
      <p:nvGrpSpPr>
        <p:cNvPr id="1" name=""/>
        <p:cNvGrpSpPr/>
        <p:nvPr/>
      </p:nvGrpSpPr>
      <p:grpSpPr>
        <a:xfrm>
          <a:off x="0" y="0"/>
          <a:ext cx="0" cy="0"/>
          <a:chOff x="0" y="0"/>
          <a:chExt cx="0" cy="0"/>
        </a:xfrm>
      </p:grpSpPr>
      <p:pic>
        <p:nvPicPr>
          <p:cNvPr id="2" name="Picture 3" descr="Picture 3"/>
          <p:cNvPicPr>
            <a:picLocks noChangeAspect="1"/>
          </p:cNvPicPr>
          <p:nvPr/>
        </p:nvPicPr>
        <p:blipFill>
          <a:blip r:embed="rId2">
            <a:extLst/>
          </a:blip>
          <a:stretch>
            <a:fillRect/>
          </a:stretch>
        </p:blipFill>
        <p:spPr>
          <a:xfrm>
            <a:off x="-6057" y="12997"/>
            <a:ext cx="12327802" cy="6832007"/>
          </a:xfrm>
          <a:prstGeom prst="rect">
            <a:avLst/>
          </a:prstGeom>
          <a:ln w="12700">
            <a:miter lim="400000"/>
          </a:ln>
        </p:spPr>
      </p:pic>
      <p:sp>
        <p:nvSpPr>
          <p:cNvPr id="3" name="A prezentáció címe"/>
          <p:cNvSpPr txBox="1"/>
          <p:nvPr>
            <p:ph type="title" hasCustomPrompt="1"/>
          </p:nvPr>
        </p:nvSpPr>
        <p:spPr>
          <a:xfrm>
            <a:off x="1522799" y="1711354"/>
            <a:ext cx="10080002" cy="880845"/>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p>
            <a:pPr/>
            <a:r>
              <a:t>A prezentáció címe</a:t>
            </a:r>
          </a:p>
        </p:txBody>
      </p:sp>
      <p:sp>
        <p:nvSpPr>
          <p:cNvPr id="4" name="Treść - poziom 1…"/>
          <p:cNvSpPr txBox="1"/>
          <p:nvPr>
            <p:ph type="body" idx="1" hasCustomPrompt="1"/>
          </p:nvPr>
        </p:nvSpPr>
        <p:spPr>
          <a:xfrm>
            <a:off x="1522799" y="2734811"/>
            <a:ext cx="10080002" cy="729843"/>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Alcíme egy sorban</a:t>
            </a:r>
          </a:p>
          <a:p>
            <a:pPr lvl="1"/>
            <a:r>
              <a:t/>
            </a:r>
          </a:p>
          <a:p>
            <a:pPr lvl="2"/>
            <a:r>
              <a:t/>
            </a:r>
          </a:p>
          <a:p>
            <a:pPr lvl="3"/>
            <a:r>
              <a:t/>
            </a:r>
          </a:p>
          <a:p>
            <a:pPr lvl="4"/>
            <a:r>
              <a:t/>
            </a:r>
          </a:p>
        </p:txBody>
      </p:sp>
      <p:sp>
        <p:nvSpPr>
          <p:cNvPr id="5" name="Numer slajdu"/>
          <p:cNvSpPr txBox="1"/>
          <p:nvPr>
            <p:ph type="sldNum" sz="quarter" idx="2"/>
          </p:nvPr>
        </p:nvSpPr>
        <p:spPr>
          <a:xfrm>
            <a:off x="5892800" y="6172200"/>
            <a:ext cx="2844800" cy="368301"/>
          </a:xfrm>
          <a:prstGeom prst="rect">
            <a:avLst/>
          </a:prstGeom>
          <a:ln w="12700">
            <a:miter lim="400000"/>
          </a:ln>
        </p:spPr>
        <p:txBody>
          <a:bodyPr wrap="none" lIns="45719" rIns="45719" anchor="ctr">
            <a:spAutoFit/>
          </a:bodyPr>
          <a:lstStyle>
            <a:lvl1pPr algn="r">
              <a:defRPr sz="12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0" baseline="0" cap="all" i="0" spc="0" strike="noStrike" sz="6000" u="none">
          <a:solidFill>
            <a:srgbClr val="FFFFFF"/>
          </a:solidFill>
          <a:uFillTx/>
          <a:latin typeface="Garamond"/>
          <a:ea typeface="Garamond"/>
          <a:cs typeface="Garamond"/>
          <a:sym typeface="Garamond"/>
        </a:defRPr>
      </a:lvl1pPr>
      <a:lvl2pPr marL="0" marR="0" indent="0" algn="l" defTabSz="914400" rtl="0" latinLnBrk="0">
        <a:lnSpc>
          <a:spcPct val="90000"/>
        </a:lnSpc>
        <a:spcBef>
          <a:spcPts val="0"/>
        </a:spcBef>
        <a:spcAft>
          <a:spcPts val="0"/>
        </a:spcAft>
        <a:buClrTx/>
        <a:buSzTx/>
        <a:buFontTx/>
        <a:buNone/>
        <a:tabLst/>
        <a:defRPr b="0" baseline="0" cap="all" i="0" spc="0" strike="noStrike" sz="6000" u="none">
          <a:solidFill>
            <a:srgbClr val="FFFFFF"/>
          </a:solidFill>
          <a:uFillTx/>
          <a:latin typeface="Garamond"/>
          <a:ea typeface="Garamond"/>
          <a:cs typeface="Garamond"/>
          <a:sym typeface="Garamond"/>
        </a:defRPr>
      </a:lvl2pPr>
      <a:lvl3pPr marL="0" marR="0" indent="0" algn="l" defTabSz="914400" rtl="0" latinLnBrk="0">
        <a:lnSpc>
          <a:spcPct val="90000"/>
        </a:lnSpc>
        <a:spcBef>
          <a:spcPts val="0"/>
        </a:spcBef>
        <a:spcAft>
          <a:spcPts val="0"/>
        </a:spcAft>
        <a:buClrTx/>
        <a:buSzTx/>
        <a:buFontTx/>
        <a:buNone/>
        <a:tabLst/>
        <a:defRPr b="0" baseline="0" cap="all" i="0" spc="0" strike="noStrike" sz="6000" u="none">
          <a:solidFill>
            <a:srgbClr val="FFFFFF"/>
          </a:solidFill>
          <a:uFillTx/>
          <a:latin typeface="Garamond"/>
          <a:ea typeface="Garamond"/>
          <a:cs typeface="Garamond"/>
          <a:sym typeface="Garamond"/>
        </a:defRPr>
      </a:lvl3pPr>
      <a:lvl4pPr marL="0" marR="0" indent="0" algn="l" defTabSz="914400" rtl="0" latinLnBrk="0">
        <a:lnSpc>
          <a:spcPct val="90000"/>
        </a:lnSpc>
        <a:spcBef>
          <a:spcPts val="0"/>
        </a:spcBef>
        <a:spcAft>
          <a:spcPts val="0"/>
        </a:spcAft>
        <a:buClrTx/>
        <a:buSzTx/>
        <a:buFontTx/>
        <a:buNone/>
        <a:tabLst/>
        <a:defRPr b="0" baseline="0" cap="all" i="0" spc="0" strike="noStrike" sz="6000" u="none">
          <a:solidFill>
            <a:srgbClr val="FFFFFF"/>
          </a:solidFill>
          <a:uFillTx/>
          <a:latin typeface="Garamond"/>
          <a:ea typeface="Garamond"/>
          <a:cs typeface="Garamond"/>
          <a:sym typeface="Garamond"/>
        </a:defRPr>
      </a:lvl4pPr>
      <a:lvl5pPr marL="0" marR="0" indent="0" algn="l" defTabSz="914400" rtl="0" latinLnBrk="0">
        <a:lnSpc>
          <a:spcPct val="90000"/>
        </a:lnSpc>
        <a:spcBef>
          <a:spcPts val="0"/>
        </a:spcBef>
        <a:spcAft>
          <a:spcPts val="0"/>
        </a:spcAft>
        <a:buClrTx/>
        <a:buSzTx/>
        <a:buFontTx/>
        <a:buNone/>
        <a:tabLst/>
        <a:defRPr b="0" baseline="0" cap="all" i="0" spc="0" strike="noStrike" sz="6000" u="none">
          <a:solidFill>
            <a:srgbClr val="FFFFFF"/>
          </a:solidFill>
          <a:uFillTx/>
          <a:latin typeface="Garamond"/>
          <a:ea typeface="Garamond"/>
          <a:cs typeface="Garamond"/>
          <a:sym typeface="Garamond"/>
        </a:defRPr>
      </a:lvl5pPr>
      <a:lvl6pPr marL="0" marR="0" indent="0" algn="l" defTabSz="914400" rtl="0" latinLnBrk="0">
        <a:lnSpc>
          <a:spcPct val="90000"/>
        </a:lnSpc>
        <a:spcBef>
          <a:spcPts val="0"/>
        </a:spcBef>
        <a:spcAft>
          <a:spcPts val="0"/>
        </a:spcAft>
        <a:buClrTx/>
        <a:buSzTx/>
        <a:buFontTx/>
        <a:buNone/>
        <a:tabLst/>
        <a:defRPr b="0" baseline="0" cap="all" i="0" spc="0" strike="noStrike" sz="6000" u="none">
          <a:solidFill>
            <a:srgbClr val="FFFFFF"/>
          </a:solidFill>
          <a:uFillTx/>
          <a:latin typeface="Garamond"/>
          <a:ea typeface="Garamond"/>
          <a:cs typeface="Garamond"/>
          <a:sym typeface="Garamond"/>
        </a:defRPr>
      </a:lvl6pPr>
      <a:lvl7pPr marL="0" marR="0" indent="0" algn="l" defTabSz="914400" rtl="0" latinLnBrk="0">
        <a:lnSpc>
          <a:spcPct val="90000"/>
        </a:lnSpc>
        <a:spcBef>
          <a:spcPts val="0"/>
        </a:spcBef>
        <a:spcAft>
          <a:spcPts val="0"/>
        </a:spcAft>
        <a:buClrTx/>
        <a:buSzTx/>
        <a:buFontTx/>
        <a:buNone/>
        <a:tabLst/>
        <a:defRPr b="0" baseline="0" cap="all" i="0" spc="0" strike="noStrike" sz="6000" u="none">
          <a:solidFill>
            <a:srgbClr val="FFFFFF"/>
          </a:solidFill>
          <a:uFillTx/>
          <a:latin typeface="Garamond"/>
          <a:ea typeface="Garamond"/>
          <a:cs typeface="Garamond"/>
          <a:sym typeface="Garamond"/>
        </a:defRPr>
      </a:lvl7pPr>
      <a:lvl8pPr marL="0" marR="0" indent="0" algn="l" defTabSz="914400" rtl="0" latinLnBrk="0">
        <a:lnSpc>
          <a:spcPct val="90000"/>
        </a:lnSpc>
        <a:spcBef>
          <a:spcPts val="0"/>
        </a:spcBef>
        <a:spcAft>
          <a:spcPts val="0"/>
        </a:spcAft>
        <a:buClrTx/>
        <a:buSzTx/>
        <a:buFontTx/>
        <a:buNone/>
        <a:tabLst/>
        <a:defRPr b="0" baseline="0" cap="all" i="0" spc="0" strike="noStrike" sz="6000" u="none">
          <a:solidFill>
            <a:srgbClr val="FFFFFF"/>
          </a:solidFill>
          <a:uFillTx/>
          <a:latin typeface="Garamond"/>
          <a:ea typeface="Garamond"/>
          <a:cs typeface="Garamond"/>
          <a:sym typeface="Garamond"/>
        </a:defRPr>
      </a:lvl8pPr>
      <a:lvl9pPr marL="0" marR="0" indent="0" algn="l" defTabSz="914400" rtl="0" latinLnBrk="0">
        <a:lnSpc>
          <a:spcPct val="90000"/>
        </a:lnSpc>
        <a:spcBef>
          <a:spcPts val="0"/>
        </a:spcBef>
        <a:spcAft>
          <a:spcPts val="0"/>
        </a:spcAft>
        <a:buClrTx/>
        <a:buSzTx/>
        <a:buFontTx/>
        <a:buNone/>
        <a:tabLst/>
        <a:defRPr b="0" baseline="0" cap="all" i="0" spc="0" strike="noStrike" sz="6000" u="none">
          <a:solidFill>
            <a:srgbClr val="FFFFFF"/>
          </a:solidFill>
          <a:uFillTx/>
          <a:latin typeface="Garamond"/>
          <a:ea typeface="Garamond"/>
          <a:cs typeface="Garamond"/>
          <a:sym typeface="Garamond"/>
        </a:defRPr>
      </a:lvl9pPr>
    </p:titleStyle>
    <p:bodyStyle>
      <a:lvl1pPr marL="0" marR="0" indent="0" algn="l" defTabSz="914400" rtl="0" latinLnBrk="0">
        <a:lnSpc>
          <a:spcPct val="90000"/>
        </a:lnSpc>
        <a:spcBef>
          <a:spcPts val="1000"/>
        </a:spcBef>
        <a:spcAft>
          <a:spcPts val="0"/>
        </a:spcAft>
        <a:buClrTx/>
        <a:buSzTx/>
        <a:buFontTx/>
        <a:buNone/>
        <a:tabLst/>
        <a:defRPr b="0" baseline="0" cap="all" i="0" spc="0" strike="noStrike" sz="3200" u="none">
          <a:solidFill>
            <a:srgbClr val="000000"/>
          </a:solidFill>
          <a:uFillTx/>
          <a:latin typeface="Garamond"/>
          <a:ea typeface="Garamond"/>
          <a:cs typeface="Garamond"/>
          <a:sym typeface="Garamond"/>
        </a:defRPr>
      </a:lvl1pPr>
      <a:lvl2pPr marL="0" marR="0" indent="457200" algn="l" defTabSz="914400" rtl="0" latinLnBrk="0">
        <a:lnSpc>
          <a:spcPct val="90000"/>
        </a:lnSpc>
        <a:spcBef>
          <a:spcPts val="1000"/>
        </a:spcBef>
        <a:spcAft>
          <a:spcPts val="0"/>
        </a:spcAft>
        <a:buClrTx/>
        <a:buSzTx/>
        <a:buFontTx/>
        <a:buNone/>
        <a:tabLst/>
        <a:defRPr b="0" baseline="0" cap="all" i="0" spc="0" strike="noStrike" sz="3200" u="none">
          <a:solidFill>
            <a:srgbClr val="000000"/>
          </a:solidFill>
          <a:uFillTx/>
          <a:latin typeface="Garamond"/>
          <a:ea typeface="Garamond"/>
          <a:cs typeface="Garamond"/>
          <a:sym typeface="Garamond"/>
        </a:defRPr>
      </a:lvl2pPr>
      <a:lvl3pPr marL="0" marR="0" indent="914400" algn="l" defTabSz="914400" rtl="0" latinLnBrk="0">
        <a:lnSpc>
          <a:spcPct val="90000"/>
        </a:lnSpc>
        <a:spcBef>
          <a:spcPts val="1000"/>
        </a:spcBef>
        <a:spcAft>
          <a:spcPts val="0"/>
        </a:spcAft>
        <a:buClrTx/>
        <a:buSzTx/>
        <a:buFontTx/>
        <a:buNone/>
        <a:tabLst/>
        <a:defRPr b="0" baseline="0" cap="all" i="0" spc="0" strike="noStrike" sz="3200" u="none">
          <a:solidFill>
            <a:srgbClr val="000000"/>
          </a:solidFill>
          <a:uFillTx/>
          <a:latin typeface="Garamond"/>
          <a:ea typeface="Garamond"/>
          <a:cs typeface="Garamond"/>
          <a:sym typeface="Garamond"/>
        </a:defRPr>
      </a:lvl3pPr>
      <a:lvl4pPr marL="0" marR="0" indent="1371600" algn="l" defTabSz="914400" rtl="0" latinLnBrk="0">
        <a:lnSpc>
          <a:spcPct val="90000"/>
        </a:lnSpc>
        <a:spcBef>
          <a:spcPts val="1000"/>
        </a:spcBef>
        <a:spcAft>
          <a:spcPts val="0"/>
        </a:spcAft>
        <a:buClrTx/>
        <a:buSzTx/>
        <a:buFontTx/>
        <a:buNone/>
        <a:tabLst/>
        <a:defRPr b="0" baseline="0" cap="all" i="0" spc="0" strike="noStrike" sz="3200" u="none">
          <a:solidFill>
            <a:srgbClr val="000000"/>
          </a:solidFill>
          <a:uFillTx/>
          <a:latin typeface="Garamond"/>
          <a:ea typeface="Garamond"/>
          <a:cs typeface="Garamond"/>
          <a:sym typeface="Garamond"/>
        </a:defRPr>
      </a:lvl4pPr>
      <a:lvl5pPr marL="0" marR="0" indent="1828800" algn="l" defTabSz="914400" rtl="0" latinLnBrk="0">
        <a:lnSpc>
          <a:spcPct val="90000"/>
        </a:lnSpc>
        <a:spcBef>
          <a:spcPts val="1000"/>
        </a:spcBef>
        <a:spcAft>
          <a:spcPts val="0"/>
        </a:spcAft>
        <a:buClrTx/>
        <a:buSzTx/>
        <a:buFontTx/>
        <a:buNone/>
        <a:tabLst/>
        <a:defRPr b="0" baseline="0" cap="all" i="0" spc="0" strike="noStrike" sz="3200" u="none">
          <a:solidFill>
            <a:srgbClr val="000000"/>
          </a:solidFill>
          <a:uFillTx/>
          <a:latin typeface="Garamond"/>
          <a:ea typeface="Garamond"/>
          <a:cs typeface="Garamond"/>
          <a:sym typeface="Garamond"/>
        </a:defRPr>
      </a:lvl5pPr>
      <a:lvl6pPr marL="0" marR="0" indent="2286000" algn="l" defTabSz="914400" rtl="0" latinLnBrk="0">
        <a:lnSpc>
          <a:spcPct val="90000"/>
        </a:lnSpc>
        <a:spcBef>
          <a:spcPts val="1000"/>
        </a:spcBef>
        <a:spcAft>
          <a:spcPts val="0"/>
        </a:spcAft>
        <a:buClrTx/>
        <a:buSzTx/>
        <a:buFontTx/>
        <a:buNone/>
        <a:tabLst/>
        <a:defRPr b="0" baseline="0" cap="all" i="0" spc="0" strike="noStrike" sz="3200" u="none">
          <a:solidFill>
            <a:srgbClr val="000000"/>
          </a:solidFill>
          <a:uFillTx/>
          <a:latin typeface="Garamond"/>
          <a:ea typeface="Garamond"/>
          <a:cs typeface="Garamond"/>
          <a:sym typeface="Garamond"/>
        </a:defRPr>
      </a:lvl6pPr>
      <a:lvl7pPr marL="0" marR="0" indent="2743200" algn="l" defTabSz="914400" rtl="0" latinLnBrk="0">
        <a:lnSpc>
          <a:spcPct val="90000"/>
        </a:lnSpc>
        <a:spcBef>
          <a:spcPts val="1000"/>
        </a:spcBef>
        <a:spcAft>
          <a:spcPts val="0"/>
        </a:spcAft>
        <a:buClrTx/>
        <a:buSzTx/>
        <a:buFontTx/>
        <a:buNone/>
        <a:tabLst/>
        <a:defRPr b="0" baseline="0" cap="all" i="0" spc="0" strike="noStrike" sz="3200" u="none">
          <a:solidFill>
            <a:srgbClr val="000000"/>
          </a:solidFill>
          <a:uFillTx/>
          <a:latin typeface="Garamond"/>
          <a:ea typeface="Garamond"/>
          <a:cs typeface="Garamond"/>
          <a:sym typeface="Garamond"/>
        </a:defRPr>
      </a:lvl7pPr>
      <a:lvl8pPr marL="0" marR="0" indent="3200400" algn="l" defTabSz="914400" rtl="0" latinLnBrk="0">
        <a:lnSpc>
          <a:spcPct val="90000"/>
        </a:lnSpc>
        <a:spcBef>
          <a:spcPts val="1000"/>
        </a:spcBef>
        <a:spcAft>
          <a:spcPts val="0"/>
        </a:spcAft>
        <a:buClrTx/>
        <a:buSzTx/>
        <a:buFontTx/>
        <a:buNone/>
        <a:tabLst/>
        <a:defRPr b="0" baseline="0" cap="all" i="0" spc="0" strike="noStrike" sz="3200" u="none">
          <a:solidFill>
            <a:srgbClr val="000000"/>
          </a:solidFill>
          <a:uFillTx/>
          <a:latin typeface="Garamond"/>
          <a:ea typeface="Garamond"/>
          <a:cs typeface="Garamond"/>
          <a:sym typeface="Garamond"/>
        </a:defRPr>
      </a:lvl8pPr>
      <a:lvl9pPr marL="0" marR="0" indent="3657600" algn="l" defTabSz="914400" rtl="0" latinLnBrk="0">
        <a:lnSpc>
          <a:spcPct val="90000"/>
        </a:lnSpc>
        <a:spcBef>
          <a:spcPts val="1000"/>
        </a:spcBef>
        <a:spcAft>
          <a:spcPts val="0"/>
        </a:spcAft>
        <a:buClrTx/>
        <a:buSzTx/>
        <a:buFontTx/>
        <a:buNone/>
        <a:tabLst/>
        <a:defRPr b="0" baseline="0" cap="all" i="0" spc="0" strike="noStrike" sz="3200" u="none">
          <a:solidFill>
            <a:srgbClr val="000000"/>
          </a:solidFill>
          <a:uFillTx/>
          <a:latin typeface="Garamond"/>
          <a:ea typeface="Garamond"/>
          <a:cs typeface="Garamond"/>
          <a:sym typeface="Garamond"/>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6" name="Cím 1"/>
          <p:cNvSpPr txBox="1"/>
          <p:nvPr>
            <p:ph type="ctrTitle"/>
          </p:nvPr>
        </p:nvSpPr>
        <p:spPr>
          <a:xfrm>
            <a:off x="1522799" y="899131"/>
            <a:ext cx="10080002" cy="1693068"/>
          </a:xfrm>
          <a:prstGeom prst="rect">
            <a:avLst/>
          </a:prstGeom>
        </p:spPr>
        <p:txBody>
          <a:bodyPr/>
          <a:lstStyle>
            <a:lvl1pPr defTabSz="557784">
              <a:defRPr b="1" sz="3965"/>
            </a:lvl1pPr>
          </a:lstStyle>
          <a:p>
            <a:pPr/>
            <a:r>
              <a:t>Legal issues of the victim protection system for human trafficking in Polish law </a:t>
            </a:r>
          </a:p>
        </p:txBody>
      </p:sp>
      <p:sp>
        <p:nvSpPr>
          <p:cNvPr id="87" name="Alcím 2"/>
          <p:cNvSpPr txBox="1"/>
          <p:nvPr>
            <p:ph type="subTitle" sz="quarter" idx="1"/>
          </p:nvPr>
        </p:nvSpPr>
        <p:spPr>
          <a:xfrm>
            <a:off x="1419805" y="3288408"/>
            <a:ext cx="10080001" cy="729843"/>
          </a:xfrm>
          <a:prstGeom prst="rect">
            <a:avLst/>
          </a:prstGeom>
        </p:spPr>
        <p:txBody>
          <a:bodyPr/>
          <a:lstStyle>
            <a:lvl1pPr defTabSz="676655">
              <a:spcBef>
                <a:spcPts val="700"/>
              </a:spcBef>
              <a:defRPr sz="2368"/>
            </a:lvl1pPr>
          </a:lstStyle>
          <a:p>
            <a:pPr/>
            <a:r>
              <a:t>Centre for Research on Human Trafficking at the University of Wrocław</a:t>
            </a:r>
          </a:p>
        </p:txBody>
      </p:sp>
      <p:pic>
        <p:nvPicPr>
          <p:cNvPr id="88" name="Kép 4" descr="Kép 4"/>
          <p:cNvPicPr>
            <a:picLocks noChangeAspect="1"/>
          </p:cNvPicPr>
          <p:nvPr/>
        </p:nvPicPr>
        <p:blipFill>
          <a:blip r:embed="rId2">
            <a:extLst/>
          </a:blip>
          <a:stretch>
            <a:fillRect/>
          </a:stretch>
        </p:blipFill>
        <p:spPr>
          <a:xfrm>
            <a:off x="1598400" y="5257479"/>
            <a:ext cx="1971676" cy="763991"/>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9" name="Cím 1"/>
          <p:cNvSpPr txBox="1"/>
          <p:nvPr/>
        </p:nvSpPr>
        <p:spPr>
          <a:xfrm>
            <a:off x="1154650" y="2748095"/>
            <a:ext cx="10582845" cy="751840"/>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lnSpc>
                <a:spcPct val="200000"/>
              </a:lnSpc>
              <a:defRPr b="1" sz="4600">
                <a:latin typeface="Garamond"/>
                <a:ea typeface="Garamond"/>
                <a:cs typeface="Garamond"/>
                <a:sym typeface="Garamond"/>
              </a:defRPr>
            </a:lvl1pPr>
          </a:lstStyle>
          <a:p>
            <a:pPr/>
            <a:r>
              <a:t>Thank you for your attention.</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0" name="Tartalom helye 2"/>
          <p:cNvSpPr txBox="1"/>
          <p:nvPr>
            <p:ph type="body" sz="half" idx="1"/>
          </p:nvPr>
        </p:nvSpPr>
        <p:spPr>
          <a:xfrm>
            <a:off x="372955" y="1866807"/>
            <a:ext cx="6395078" cy="3633826"/>
          </a:xfrm>
          <a:prstGeom prst="rect">
            <a:avLst/>
          </a:prstGeom>
        </p:spPr>
        <p:txBody>
          <a:bodyPr/>
          <a:lstStyle>
            <a:lvl1pPr marL="0" indent="0" defTabSz="896111">
              <a:lnSpc>
                <a:spcPct val="120000"/>
              </a:lnSpc>
              <a:spcBef>
                <a:spcPts val="900"/>
              </a:spcBef>
              <a:buClrTx/>
              <a:buSzTx/>
              <a:buFontTx/>
              <a:buNone/>
              <a:defRPr sz="2940"/>
            </a:lvl1pPr>
          </a:lstStyle>
          <a:p>
            <a:pPr/>
            <a:r>
              <a:t>In Poland, we observe various forms of trafficking, including sexual exploitation, forced labor, forced begging, and forced criminality. According to statistics several hundred individuals are identified as victims annually, though experts believe the actual numbers to be significantly higher.</a:t>
            </a:r>
          </a:p>
        </p:txBody>
      </p:sp>
      <p:sp>
        <p:nvSpPr>
          <p:cNvPr id="91" name="Cím 1"/>
          <p:cNvSpPr txBox="1"/>
          <p:nvPr>
            <p:ph type="title"/>
          </p:nvPr>
        </p:nvSpPr>
        <p:spPr>
          <a:xfrm>
            <a:off x="374480" y="309106"/>
            <a:ext cx="8784002" cy="1050156"/>
          </a:xfrm>
          <a:prstGeom prst="rect">
            <a:avLst/>
          </a:prstGeom>
        </p:spPr>
        <p:txBody>
          <a:bodyPr/>
          <a:lstStyle>
            <a:lvl1pPr>
              <a:defRPr b="1" sz="4800"/>
            </a:lvl1pPr>
          </a:lstStyle>
          <a:p>
            <a:pPr/>
            <a:r>
              <a:t>Introduction</a:t>
            </a:r>
          </a:p>
        </p:txBody>
      </p:sp>
      <p:pic>
        <p:nvPicPr>
          <p:cNvPr id="92" name="shutterstock_1635738112-copy-1024x611.jpeg" descr="shutterstock_1635738112-copy-1024x611.jpeg"/>
          <p:cNvPicPr>
            <a:picLocks noChangeAspect="1"/>
          </p:cNvPicPr>
          <p:nvPr/>
        </p:nvPicPr>
        <p:blipFill>
          <a:blip r:embed="rId2">
            <a:extLst/>
          </a:blip>
          <a:srcRect l="15194" t="0" r="15194" b="0"/>
          <a:stretch>
            <a:fillRect/>
          </a:stretch>
        </p:blipFill>
        <p:spPr>
          <a:xfrm>
            <a:off x="7141126" y="351561"/>
            <a:ext cx="4489245" cy="3847989"/>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14:prism dir="l"/>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4" name="Poland does not have a single, comprehensive anti-trafficking law. Instead, protection guarantees for victims are scattered across more than a dozen different legal acts. This fragmentation leads to significant gaps in victim protection and makes it diff"/>
          <p:cNvSpPr txBox="1"/>
          <p:nvPr>
            <p:ph type="body" sz="half" idx="1"/>
          </p:nvPr>
        </p:nvSpPr>
        <p:spPr>
          <a:xfrm>
            <a:off x="408409" y="1301922"/>
            <a:ext cx="6511223" cy="4746792"/>
          </a:xfrm>
          <a:prstGeom prst="rect">
            <a:avLst/>
          </a:prstGeom>
        </p:spPr>
        <p:txBody>
          <a:bodyPr/>
          <a:lstStyle>
            <a:lvl1pPr marL="0" indent="0" defTabSz="850391">
              <a:lnSpc>
                <a:spcPct val="120000"/>
              </a:lnSpc>
              <a:spcBef>
                <a:spcPts val="900"/>
              </a:spcBef>
              <a:buClrTx/>
              <a:buSzTx/>
              <a:buFontTx/>
              <a:buNone/>
              <a:defRPr sz="3069"/>
            </a:lvl1pPr>
          </a:lstStyle>
          <a:p>
            <a:pPr/>
            <a:r>
              <a:t>Poland does not have a single, comprehensive anti-trafficking law. Instead, protection guarantees for victims are scattered across more than a dozen different legal acts. This fragmentation leads to significant gaps in victim protection and makes it difficult for both victims and professionals to make effective use of the law.</a:t>
            </a:r>
          </a:p>
        </p:txBody>
      </p:sp>
      <p:sp>
        <p:nvSpPr>
          <p:cNvPr id="95" name="What is the main problem?"/>
          <p:cNvSpPr txBox="1"/>
          <p:nvPr>
            <p:ph type="title"/>
          </p:nvPr>
        </p:nvSpPr>
        <p:spPr>
          <a:xfrm>
            <a:off x="649871" y="485999"/>
            <a:ext cx="9602930" cy="813697"/>
          </a:xfrm>
          <a:prstGeom prst="rect">
            <a:avLst/>
          </a:prstGeom>
        </p:spPr>
        <p:txBody>
          <a:bodyPr/>
          <a:lstStyle>
            <a:lvl1pPr>
              <a:defRPr b="1" sz="3900"/>
            </a:lvl1pPr>
          </a:lstStyle>
          <a:p>
            <a:pPr/>
            <a:r>
              <a:t>What is the main problem?</a:t>
            </a:r>
          </a:p>
        </p:txBody>
      </p:sp>
      <p:pic>
        <p:nvPicPr>
          <p:cNvPr id="96" name="act-vs-law.jpg" descr="act-vs-law.jpg"/>
          <p:cNvPicPr>
            <a:picLocks noChangeAspect="1"/>
          </p:cNvPicPr>
          <p:nvPr/>
        </p:nvPicPr>
        <p:blipFill>
          <a:blip r:embed="rId2">
            <a:extLst/>
          </a:blip>
          <a:srcRect l="2423" t="0" r="2422" b="0"/>
          <a:stretch>
            <a:fillRect/>
          </a:stretch>
        </p:blipFill>
        <p:spPr>
          <a:xfrm>
            <a:off x="7011898" y="866863"/>
            <a:ext cx="5004139" cy="2563079"/>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8" name="Trafficking in people is recruiting, transporting, delivering, transferring, storing or accepting people by using: 1) violence or the unlawful threat of violence, 2) kidnap, 3) deceit, 4) misrepresentation or exploiting an error or inability to properly "/>
          <p:cNvSpPr txBox="1"/>
          <p:nvPr>
            <p:ph type="body" idx="1"/>
          </p:nvPr>
        </p:nvSpPr>
        <p:spPr>
          <a:xfrm>
            <a:off x="404233" y="1285534"/>
            <a:ext cx="11742477" cy="3867492"/>
          </a:xfrm>
          <a:prstGeom prst="rect">
            <a:avLst/>
          </a:prstGeom>
        </p:spPr>
        <p:txBody>
          <a:bodyPr/>
          <a:lstStyle>
            <a:lvl1pPr marL="0" indent="0" defTabSz="813816">
              <a:lnSpc>
                <a:spcPct val="120000"/>
              </a:lnSpc>
              <a:spcBef>
                <a:spcPts val="800"/>
              </a:spcBef>
              <a:buClrTx/>
              <a:buSzTx/>
              <a:buFontTx/>
              <a:buNone/>
              <a:defRPr sz="2492"/>
            </a:lvl1pPr>
          </a:lstStyle>
          <a:p>
            <a:pPr/>
            <a:r>
              <a:t>Trafficking in people is recruiting, transporting, delivering, transferring, storing or accepting people by using: 1) violence or the unlawful threat of violence, 2) kidnap, 3) deceit, 4) misrepresentation or exploiting an error or inability to properly comprehend a decision, 5) an abuse of a dependence, exploiting a critical position or a state of helplessness, 6) the grant or acceptance of material or personal incentives, or the promise of such to a person with supervision or custody over another person - in order to use them, even with their consent, in particular in prostitution, pornography or other forms of sexual exploitation, for forced work or services, for begging, for slavery or other forms of degrading human dignity, or for obtaining cells, tissues or organs contrary to the provisions of law. </a:t>
            </a:r>
          </a:p>
        </p:txBody>
      </p:sp>
      <p:sp>
        <p:nvSpPr>
          <p:cNvPr id="99" name="Current legal framework in Poland"/>
          <p:cNvSpPr txBox="1"/>
          <p:nvPr>
            <p:ph type="title"/>
          </p:nvPr>
        </p:nvSpPr>
        <p:spPr>
          <a:xfrm>
            <a:off x="1008143" y="460251"/>
            <a:ext cx="9579391" cy="845585"/>
          </a:xfrm>
          <a:prstGeom prst="rect">
            <a:avLst/>
          </a:prstGeom>
        </p:spPr>
        <p:txBody>
          <a:bodyPr/>
          <a:lstStyle>
            <a:lvl1pPr>
              <a:defRPr b="1" sz="4000"/>
            </a:lvl1pPr>
          </a:lstStyle>
          <a:p>
            <a:pPr/>
            <a:r>
              <a:t>Current legal framework in Poland</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1" name="Key legislation containing elements of victim protection:…"/>
          <p:cNvSpPr txBox="1"/>
          <p:nvPr>
            <p:ph type="body" sz="half" idx="1"/>
          </p:nvPr>
        </p:nvSpPr>
        <p:spPr>
          <a:xfrm>
            <a:off x="564226" y="1416205"/>
            <a:ext cx="5557541" cy="4899374"/>
          </a:xfrm>
          <a:prstGeom prst="rect">
            <a:avLst/>
          </a:prstGeom>
        </p:spPr>
        <p:txBody>
          <a:bodyPr/>
          <a:lstStyle/>
          <a:p>
            <a:pPr marL="0" indent="0" defTabSz="749808">
              <a:spcBef>
                <a:spcPts val="800"/>
              </a:spcBef>
              <a:buClrTx/>
              <a:buSzTx/>
              <a:buFontTx/>
              <a:buNone/>
              <a:defRPr b="1" sz="2296"/>
            </a:pPr>
            <a:r>
              <a:t>Key legislation containing elements of victim protection:</a:t>
            </a:r>
          </a:p>
          <a:p>
            <a:pPr marL="187452" indent="-187452" defTabSz="749808">
              <a:spcBef>
                <a:spcPts val="800"/>
              </a:spcBef>
              <a:defRPr sz="2296"/>
            </a:pPr>
            <a:r>
              <a:t>Criminal Code (Article 189a) - criminalization but limited victim focus</a:t>
            </a:r>
          </a:p>
          <a:p>
            <a:pPr marL="187452" indent="-187452" defTabSz="749808">
              <a:spcBef>
                <a:spcPts val="800"/>
              </a:spcBef>
              <a:defRPr sz="2296"/>
            </a:pPr>
            <a:r>
              <a:t>Act on Foreigners - residence permits for foreign victims</a:t>
            </a:r>
          </a:p>
          <a:p>
            <a:pPr marL="187452" indent="-187452" defTabSz="749808">
              <a:spcBef>
                <a:spcPts val="800"/>
              </a:spcBef>
              <a:defRPr sz="2296"/>
            </a:pPr>
            <a:r>
              <a:t>Social Assistance Act - social support provisions</a:t>
            </a:r>
          </a:p>
          <a:p>
            <a:pPr marL="187452" indent="-187452" defTabSz="749808">
              <a:spcBef>
                <a:spcPts val="800"/>
              </a:spcBef>
              <a:defRPr sz="2296"/>
            </a:pPr>
            <a:r>
              <a:t>Employment laws - labor protection measures</a:t>
            </a:r>
          </a:p>
          <a:p>
            <a:pPr marL="187452" indent="-187452" defTabSz="749808">
              <a:spcBef>
                <a:spcPts val="800"/>
              </a:spcBef>
              <a:defRPr sz="2296"/>
            </a:pPr>
            <a:r>
              <a:t>Code of Criminal Procedure - procedural protections</a:t>
            </a:r>
          </a:p>
          <a:p>
            <a:pPr marL="187452" indent="-187452" defTabSz="749808">
              <a:spcBef>
                <a:spcPts val="800"/>
              </a:spcBef>
              <a:defRPr sz="2296"/>
            </a:pPr>
            <a:r>
              <a:t>The National Action Plan Against Trafficking in Human Beings - administrative rather than legislative solution</a:t>
            </a:r>
          </a:p>
        </p:txBody>
      </p:sp>
      <p:sp>
        <p:nvSpPr>
          <p:cNvPr id="102" name="Current legal framework in Poland"/>
          <p:cNvSpPr txBox="1"/>
          <p:nvPr>
            <p:ph type="title"/>
          </p:nvPr>
        </p:nvSpPr>
        <p:spPr>
          <a:xfrm>
            <a:off x="528617" y="485999"/>
            <a:ext cx="9724184" cy="792128"/>
          </a:xfrm>
          <a:prstGeom prst="rect">
            <a:avLst/>
          </a:prstGeom>
        </p:spPr>
        <p:txBody>
          <a:bodyPr/>
          <a:lstStyle>
            <a:lvl1pPr>
              <a:defRPr b="1" sz="3600"/>
            </a:lvl1pPr>
          </a:lstStyle>
          <a:p>
            <a:pPr/>
            <a:r>
              <a:t>Current legal framework in Poland</a:t>
            </a:r>
          </a:p>
        </p:txBody>
      </p:sp>
      <p:pic>
        <p:nvPicPr>
          <p:cNvPr id="103" name="trafficking_in_person_banner_image_extended.jpg" descr="trafficking_in_person_banner_image_extended.jpg"/>
          <p:cNvPicPr>
            <a:picLocks noChangeAspect="1"/>
          </p:cNvPicPr>
          <p:nvPr/>
        </p:nvPicPr>
        <p:blipFill>
          <a:blip r:embed="rId2">
            <a:extLst/>
          </a:blip>
          <a:srcRect l="24826" t="0" r="24826" b="0"/>
          <a:stretch>
            <a:fillRect/>
          </a:stretch>
        </p:blipFill>
        <p:spPr>
          <a:xfrm>
            <a:off x="7722230" y="815040"/>
            <a:ext cx="3977104" cy="3791777"/>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5" name="Absence of a legal definition of forced labor…"/>
          <p:cNvSpPr txBox="1"/>
          <p:nvPr>
            <p:ph type="body" idx="1"/>
          </p:nvPr>
        </p:nvSpPr>
        <p:spPr>
          <a:xfrm>
            <a:off x="611652" y="1519200"/>
            <a:ext cx="9968749" cy="3633826"/>
          </a:xfrm>
          <a:prstGeom prst="rect">
            <a:avLst/>
          </a:prstGeom>
        </p:spPr>
        <p:txBody>
          <a:bodyPr/>
          <a:lstStyle/>
          <a:p>
            <a:pPr marL="221742" indent="-221742" defTabSz="886968">
              <a:spcBef>
                <a:spcPts val="900"/>
              </a:spcBef>
              <a:defRPr b="1" sz="2716"/>
            </a:pPr>
            <a:r>
              <a:t>Absence of a legal definition of forced labor</a:t>
            </a:r>
          </a:p>
          <a:p>
            <a:pPr marL="221742" indent="-221742" defTabSz="886968">
              <a:spcBef>
                <a:spcPts val="900"/>
              </a:spcBef>
              <a:defRPr b="1" sz="2716"/>
            </a:pPr>
            <a:r>
              <a:t>Lack of a comprehensive law addressing all aspects of human trafficking</a:t>
            </a:r>
          </a:p>
          <a:p>
            <a:pPr marL="221742" indent="-221742" defTabSz="886968">
              <a:spcBef>
                <a:spcPts val="900"/>
              </a:spcBef>
              <a:defRPr b="1" sz="2716"/>
            </a:pPr>
            <a:r>
              <a:t>Procedural challenges in victim identification</a:t>
            </a:r>
          </a:p>
          <a:p>
            <a:pPr marL="221742" indent="-221742" defTabSz="886968">
              <a:spcBef>
                <a:spcPts val="900"/>
              </a:spcBef>
              <a:defRPr b="1" sz="2716"/>
            </a:pPr>
            <a:r>
              <a:t>Coordination problems between various institutional stakeholders</a:t>
            </a:r>
          </a:p>
          <a:p>
            <a:pPr marL="221742" indent="-221742" defTabSz="886968">
              <a:spcBef>
                <a:spcPts val="900"/>
              </a:spcBef>
              <a:defRPr b="1" sz="2716"/>
            </a:pPr>
            <a:r>
              <a:t>Limited specialized support services established by law</a:t>
            </a:r>
          </a:p>
          <a:p>
            <a:pPr marL="221742" indent="-221742" defTabSz="886968">
              <a:spcBef>
                <a:spcPts val="900"/>
              </a:spcBef>
              <a:defRPr b="1" sz="2716"/>
            </a:pPr>
            <a:r>
              <a:t>Challenges in reflection period implementation</a:t>
            </a:r>
          </a:p>
          <a:p>
            <a:pPr marL="221742" indent="-221742" defTabSz="886968">
              <a:spcBef>
                <a:spcPts val="900"/>
              </a:spcBef>
              <a:defRPr b="1" sz="2716"/>
            </a:pPr>
            <a:r>
              <a:t>Barriers to compensation for victims</a:t>
            </a:r>
          </a:p>
        </p:txBody>
      </p:sp>
      <p:sp>
        <p:nvSpPr>
          <p:cNvPr id="106" name="Critical gaps in the current legal system"/>
          <p:cNvSpPr txBox="1"/>
          <p:nvPr>
            <p:ph type="title"/>
          </p:nvPr>
        </p:nvSpPr>
        <p:spPr>
          <a:xfrm>
            <a:off x="567859" y="485999"/>
            <a:ext cx="9684942" cy="879971"/>
          </a:xfrm>
          <a:prstGeom prst="rect">
            <a:avLst/>
          </a:prstGeom>
        </p:spPr>
        <p:txBody>
          <a:bodyPr/>
          <a:lstStyle>
            <a:lvl1pPr>
              <a:defRPr b="1" sz="3800"/>
            </a:lvl1pPr>
          </a:lstStyle>
          <a:p>
            <a:pPr/>
            <a:r>
              <a:t>Critical gaps in the current legal system</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8" name="Proposal for a comprehensive Anti-Human Trafficking Act…"/>
          <p:cNvSpPr txBox="1"/>
          <p:nvPr>
            <p:ph type="body" sz="half" idx="1"/>
          </p:nvPr>
        </p:nvSpPr>
        <p:spPr>
          <a:xfrm>
            <a:off x="681939" y="1605394"/>
            <a:ext cx="5277575" cy="4590016"/>
          </a:xfrm>
          <a:prstGeom prst="rect">
            <a:avLst/>
          </a:prstGeom>
        </p:spPr>
        <p:txBody>
          <a:bodyPr/>
          <a:lstStyle/>
          <a:p>
            <a:pPr/>
            <a:r>
              <a:t>Proposal for a comprehensive Anti-Human Trafficking Act</a:t>
            </a:r>
          </a:p>
          <a:p>
            <a:pPr/>
            <a:r>
              <a:t>Inclusion of clear forced labor definition in legislation</a:t>
            </a:r>
          </a:p>
          <a:p>
            <a:pPr/>
            <a:r>
              <a:t>Formalization of the National Referral Mechanism in law</a:t>
            </a:r>
          </a:p>
          <a:p>
            <a:pPr/>
            <a:r>
              <a:t>Strengthening victim-centered approach in criminal proceedings</a:t>
            </a:r>
          </a:p>
          <a:p>
            <a:pPr/>
            <a:r>
              <a:t>Enhanced inter-institutional cooperation through legal framework</a:t>
            </a:r>
          </a:p>
        </p:txBody>
      </p:sp>
      <p:sp>
        <p:nvSpPr>
          <p:cNvPr id="109" name="Recommendations for improvement"/>
          <p:cNvSpPr txBox="1"/>
          <p:nvPr>
            <p:ph type="title"/>
          </p:nvPr>
        </p:nvSpPr>
        <p:spPr>
          <a:xfrm>
            <a:off x="696210" y="485999"/>
            <a:ext cx="9556591" cy="789862"/>
          </a:xfrm>
          <a:prstGeom prst="rect">
            <a:avLst/>
          </a:prstGeom>
        </p:spPr>
        <p:txBody>
          <a:bodyPr/>
          <a:lstStyle>
            <a:lvl1pPr>
              <a:defRPr b="1" sz="3800"/>
            </a:lvl1pPr>
          </a:lstStyle>
          <a:p>
            <a:pPr/>
            <a:r>
              <a:t>Recommendations for improvement</a:t>
            </a:r>
          </a:p>
        </p:txBody>
      </p:sp>
      <p:pic>
        <p:nvPicPr>
          <p:cNvPr id="110" name="ILSGEN-Visuak Identity-Forced Labour copy.jpg" descr="ILSGEN-Visuak Identity-Forced Labour copy.jpg"/>
          <p:cNvPicPr>
            <a:picLocks noChangeAspect="1"/>
          </p:cNvPicPr>
          <p:nvPr/>
        </p:nvPicPr>
        <p:blipFill>
          <a:blip r:embed="rId2">
            <a:extLst/>
          </a:blip>
          <a:srcRect l="32475" t="0" r="15080" b="0"/>
          <a:stretch>
            <a:fillRect/>
          </a:stretch>
        </p:blipFill>
        <p:spPr>
          <a:xfrm>
            <a:off x="6666949" y="1125370"/>
            <a:ext cx="4052071" cy="3863252"/>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2" name="While legislative reform is essential, it must be accompanied by adequate resources and implementation measures to be effective. This includes specialized training for all professionals who may come into contact with trafficking victims."/>
          <p:cNvSpPr txBox="1"/>
          <p:nvPr>
            <p:ph type="body" sz="half" idx="1"/>
          </p:nvPr>
        </p:nvSpPr>
        <p:spPr>
          <a:xfrm>
            <a:off x="575153" y="1519200"/>
            <a:ext cx="6450844" cy="4310824"/>
          </a:xfrm>
          <a:prstGeom prst="rect">
            <a:avLst/>
          </a:prstGeom>
        </p:spPr>
        <p:txBody>
          <a:bodyPr/>
          <a:lstStyle>
            <a:lvl1pPr marL="0" indent="0" defTabSz="850391">
              <a:lnSpc>
                <a:spcPct val="120000"/>
              </a:lnSpc>
              <a:spcBef>
                <a:spcPts val="900"/>
              </a:spcBef>
              <a:buClrTx/>
              <a:buSzTx/>
              <a:buFontTx/>
              <a:buNone/>
              <a:defRPr sz="3534"/>
            </a:lvl1pPr>
          </a:lstStyle>
          <a:p>
            <a:pPr/>
            <a:r>
              <a:t>While legislative reform is essential, it must be accompanied by adequate resources and implementation measures to be effective. This includes specialized training for all professionals who may come into contact with trafficking victims.</a:t>
            </a:r>
          </a:p>
        </p:txBody>
      </p:sp>
      <p:sp>
        <p:nvSpPr>
          <p:cNvPr id="113" name="Implementation challenges and practical considerations"/>
          <p:cNvSpPr txBox="1"/>
          <p:nvPr>
            <p:ph type="title"/>
          </p:nvPr>
        </p:nvSpPr>
        <p:spPr>
          <a:xfrm>
            <a:off x="640554" y="485999"/>
            <a:ext cx="9612247" cy="853737"/>
          </a:xfrm>
          <a:prstGeom prst="rect">
            <a:avLst/>
          </a:prstGeom>
        </p:spPr>
        <p:txBody>
          <a:bodyPr/>
          <a:lstStyle>
            <a:lvl1pPr defTabSz="685800">
              <a:defRPr b="1" sz="3150"/>
            </a:lvl1pPr>
          </a:lstStyle>
          <a:p>
            <a:pPr/>
            <a:r>
              <a:t>Implementation challenges and practical considerations</a:t>
            </a:r>
          </a:p>
        </p:txBody>
      </p:sp>
      <p:pic>
        <p:nvPicPr>
          <p:cNvPr id="114" name="images-1.jpg" descr="images-1.jpg"/>
          <p:cNvPicPr>
            <a:picLocks noChangeAspect="1"/>
          </p:cNvPicPr>
          <p:nvPr/>
        </p:nvPicPr>
        <p:blipFill>
          <a:blip r:embed="rId2">
            <a:extLst/>
          </a:blip>
          <a:srcRect l="1190" t="0" r="1190" b="0"/>
          <a:stretch>
            <a:fillRect/>
          </a:stretch>
        </p:blipFill>
        <p:spPr>
          <a:xfrm>
            <a:off x="7151329" y="1325826"/>
            <a:ext cx="4680001" cy="2397059"/>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6" name="The challenges are significant, but with political will, adequate resources, and a concerted effort by all stakeholders, Poland has the opportunity to strengthen its legal framework and establish a truly victim-centered approach to addressing human traff"/>
          <p:cNvSpPr txBox="1"/>
          <p:nvPr>
            <p:ph type="body" idx="1"/>
          </p:nvPr>
        </p:nvSpPr>
        <p:spPr>
          <a:xfrm>
            <a:off x="732733" y="1519200"/>
            <a:ext cx="9847668" cy="3633826"/>
          </a:xfrm>
          <a:prstGeom prst="rect">
            <a:avLst/>
          </a:prstGeom>
        </p:spPr>
        <p:txBody>
          <a:bodyPr/>
          <a:lstStyle>
            <a:lvl1pPr marL="0" indent="0" defTabSz="804672">
              <a:spcBef>
                <a:spcPts val="800"/>
              </a:spcBef>
              <a:buClrTx/>
              <a:buSzTx/>
              <a:buFontTx/>
              <a:buNone/>
              <a:defRPr sz="4136"/>
            </a:lvl1pPr>
          </a:lstStyle>
          <a:p>
            <a:pPr/>
            <a:r>
              <a:t>The challenges are significant, but with political will, adequate resources, and a concerted effort by all stakeholders, Poland has the opportunity to strengthen its legal framework and establish a truly victim-centered approach to addressing human trafficking.</a:t>
            </a:r>
          </a:p>
        </p:txBody>
      </p:sp>
      <p:sp>
        <p:nvSpPr>
          <p:cNvPr id="117" name="Conclusion"/>
          <p:cNvSpPr txBox="1"/>
          <p:nvPr>
            <p:ph type="title"/>
          </p:nvPr>
        </p:nvSpPr>
        <p:spPr>
          <a:xfrm>
            <a:off x="735281" y="485999"/>
            <a:ext cx="9517520" cy="856006"/>
          </a:xfrm>
          <a:prstGeom prst="rect">
            <a:avLst/>
          </a:prstGeom>
        </p:spPr>
        <p:txBody>
          <a:bodyPr/>
          <a:lstStyle>
            <a:lvl1pPr>
              <a:defRPr b="1" sz="4300"/>
            </a:lvl1pPr>
          </a:lstStyle>
          <a:p>
            <a:pPr/>
            <a:r>
              <a:t>Conclusion</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1_Office-téma">
  <a:themeElements>
    <a:clrScheme name="1_Office-téma">
      <a:dk1>
        <a:srgbClr val="000000"/>
      </a:dk1>
      <a:lt1>
        <a:srgbClr val="FBFCF6"/>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1_Office-téma">
      <a:majorFont>
        <a:latin typeface="Helvetica"/>
        <a:ea typeface="Helvetica"/>
        <a:cs typeface="Helvetica"/>
      </a:majorFont>
      <a:minorFont>
        <a:latin typeface="Calibri"/>
        <a:ea typeface="Calibri"/>
        <a:cs typeface="Calibri"/>
      </a:minorFont>
    </a:fontScheme>
    <a:fmtScheme name="1_Office-tém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1_Office-téma">
  <a:themeElements>
    <a:clrScheme name="1_Office-téma">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1_Office-téma">
      <a:majorFont>
        <a:latin typeface="Helvetica"/>
        <a:ea typeface="Helvetica"/>
        <a:cs typeface="Helvetica"/>
      </a:majorFont>
      <a:minorFont>
        <a:latin typeface="Calibri"/>
        <a:ea typeface="Calibri"/>
        <a:cs typeface="Calibri"/>
      </a:minorFont>
    </a:fontScheme>
    <a:fmtScheme name="1_Office-tém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