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1"/>
  </p:notesMasterIdLst>
  <p:handoutMasterIdLst>
    <p:handoutMasterId r:id="rId22"/>
  </p:handoutMasterIdLst>
  <p:sldIdLst>
    <p:sldId id="403" r:id="rId3"/>
    <p:sldId id="406" r:id="rId4"/>
    <p:sldId id="408" r:id="rId5"/>
    <p:sldId id="410" r:id="rId6"/>
    <p:sldId id="409" r:id="rId7"/>
    <p:sldId id="407" r:id="rId8"/>
    <p:sldId id="411" r:id="rId9"/>
    <p:sldId id="412" r:id="rId10"/>
    <p:sldId id="413" r:id="rId11"/>
    <p:sldId id="414" r:id="rId12"/>
    <p:sldId id="415" r:id="rId13"/>
    <p:sldId id="416" r:id="rId14"/>
    <p:sldId id="417" r:id="rId15"/>
    <p:sldId id="418" r:id="rId16"/>
    <p:sldId id="419" r:id="rId17"/>
    <p:sldId id="420" r:id="rId18"/>
    <p:sldId id="424" r:id="rId19"/>
    <p:sldId id="362" r:id="rId20"/>
  </p:sldIdLst>
  <p:sldSz cx="12192000" cy="6858000"/>
  <p:notesSz cx="6797675" cy="9926638"/>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guide id="3" orient="horz" pos="3127">
          <p15:clr>
            <a:srgbClr val="A4A3A4"/>
          </p15:clr>
        </p15:guide>
        <p15:guide id="4"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123" initials="123" lastIdx="4" clrIdx="0"/>
  <p:cmAuthor id="1" name="Csuzdi Szonja" initials="CSSZ" lastIdx="1" clrIdx="1"/>
  <p:cmAuthor id="2" name="Jeney Nóra" initials="JN"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a:srgbClr val="B6D37A"/>
    <a:srgbClr val="72B240"/>
    <a:srgbClr val="666666"/>
    <a:srgbClr val="6864A2"/>
    <a:srgbClr val="FBFCF6"/>
    <a:srgbClr val="51A200"/>
    <a:srgbClr val="7D7D7D"/>
    <a:srgbClr val="39BA24"/>
    <a:srgbClr val="0A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D4C735-5758-4226-B25A-7206F08EBCFF}" v="48" dt="2025-05-08T09:17:07.974"/>
  </p1510:revLst>
</p1510:revInfo>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Közepesen sötét stílus 2 – 6.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79983" autoAdjust="0"/>
  </p:normalViewPr>
  <p:slideViewPr>
    <p:cSldViewPr snapToGrid="0">
      <p:cViewPr varScale="1">
        <p:scale>
          <a:sx n="124" d="100"/>
          <a:sy n="124" d="100"/>
        </p:scale>
        <p:origin x="1728"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918" y="-120"/>
      </p:cViewPr>
      <p:guideLst>
        <p:guide orient="horz" pos="3128"/>
        <p:guide pos="2101"/>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Szijártó István" userId="5994535f-2393-4dfc-88af-11fbcce97a30" providerId="ADAL" clId="{79D4C735-5758-4226-B25A-7206F08EBCFF}"/>
    <pc:docChg chg="undo custSel addSld delSld modSld">
      <pc:chgData name="Dr. Szijártó István" userId="5994535f-2393-4dfc-88af-11fbcce97a30" providerId="ADAL" clId="{79D4C735-5758-4226-B25A-7206F08EBCFF}" dt="2025-05-08T14:26:58.519" v="7152" actId="20577"/>
      <pc:docMkLst>
        <pc:docMk/>
      </pc:docMkLst>
      <pc:sldChg chg="modSp mod">
        <pc:chgData name="Dr. Szijártó István" userId="5994535f-2393-4dfc-88af-11fbcce97a30" providerId="ADAL" clId="{79D4C735-5758-4226-B25A-7206F08EBCFF}" dt="2025-05-08T08:08:57.609" v="3904" actId="20577"/>
        <pc:sldMkLst>
          <pc:docMk/>
          <pc:sldMk cId="3622416105" sldId="362"/>
        </pc:sldMkLst>
        <pc:spChg chg="mod">
          <ac:chgData name="Dr. Szijártó István" userId="5994535f-2393-4dfc-88af-11fbcce97a30" providerId="ADAL" clId="{79D4C735-5758-4226-B25A-7206F08EBCFF}" dt="2025-05-08T08:08:57.609" v="3904" actId="20577"/>
          <ac:spMkLst>
            <pc:docMk/>
            <pc:sldMk cId="3622416105" sldId="362"/>
            <ac:spMk id="12" creationId="{00000000-0000-0000-0000-000000000000}"/>
          </ac:spMkLst>
        </pc:spChg>
      </pc:sldChg>
      <pc:sldChg chg="modSp mod">
        <pc:chgData name="Dr. Szijártó István" userId="5994535f-2393-4dfc-88af-11fbcce97a30" providerId="ADAL" clId="{79D4C735-5758-4226-B25A-7206F08EBCFF}" dt="2025-05-08T07:16:38.662" v="9" actId="404"/>
        <pc:sldMkLst>
          <pc:docMk/>
          <pc:sldMk cId="3752464708" sldId="403"/>
        </pc:sldMkLst>
        <pc:spChg chg="mod">
          <ac:chgData name="Dr. Szijártó István" userId="5994535f-2393-4dfc-88af-11fbcce97a30" providerId="ADAL" clId="{79D4C735-5758-4226-B25A-7206F08EBCFF}" dt="2025-05-08T07:16:38.662" v="9" actId="404"/>
          <ac:spMkLst>
            <pc:docMk/>
            <pc:sldMk cId="3752464708" sldId="403"/>
            <ac:spMk id="2" creationId="{00000000-0000-0000-0000-000000000000}"/>
          </ac:spMkLst>
        </pc:spChg>
        <pc:spChg chg="mod">
          <ac:chgData name="Dr. Szijártó István" userId="5994535f-2393-4dfc-88af-11fbcce97a30" providerId="ADAL" clId="{79D4C735-5758-4226-B25A-7206F08EBCFF}" dt="2025-05-08T07:16:28.623" v="1"/>
          <ac:spMkLst>
            <pc:docMk/>
            <pc:sldMk cId="3752464708" sldId="403"/>
            <ac:spMk id="3" creationId="{00000000-0000-0000-0000-000000000000}"/>
          </ac:spMkLst>
        </pc:spChg>
      </pc:sldChg>
      <pc:sldChg chg="modSp mod">
        <pc:chgData name="Dr. Szijártó István" userId="5994535f-2393-4dfc-88af-11fbcce97a30" providerId="ADAL" clId="{79D4C735-5758-4226-B25A-7206F08EBCFF}" dt="2025-05-08T07:22:48.308" v="351" actId="20577"/>
        <pc:sldMkLst>
          <pc:docMk/>
          <pc:sldMk cId="956783005" sldId="406"/>
        </pc:sldMkLst>
        <pc:spChg chg="mod">
          <ac:chgData name="Dr. Szijártó István" userId="5994535f-2393-4dfc-88af-11fbcce97a30" providerId="ADAL" clId="{79D4C735-5758-4226-B25A-7206F08EBCFF}" dt="2025-05-08T07:18:12.443" v="50" actId="20577"/>
          <ac:spMkLst>
            <pc:docMk/>
            <pc:sldMk cId="956783005" sldId="406"/>
            <ac:spMk id="2" creationId="{00000000-0000-0000-0000-000000000000}"/>
          </ac:spMkLst>
        </pc:spChg>
        <pc:spChg chg="mod">
          <ac:chgData name="Dr. Szijártó István" userId="5994535f-2393-4dfc-88af-11fbcce97a30" providerId="ADAL" clId="{79D4C735-5758-4226-B25A-7206F08EBCFF}" dt="2025-05-08T07:22:48.308" v="351" actId="20577"/>
          <ac:spMkLst>
            <pc:docMk/>
            <pc:sldMk cId="956783005" sldId="406"/>
            <ac:spMk id="3" creationId="{00000000-0000-0000-0000-000000000000}"/>
          </ac:spMkLst>
        </pc:spChg>
      </pc:sldChg>
      <pc:sldChg chg="addSp delSp modSp new mod">
        <pc:chgData name="Dr. Szijártó István" userId="5994535f-2393-4dfc-88af-11fbcce97a30" providerId="ADAL" clId="{79D4C735-5758-4226-B25A-7206F08EBCFF}" dt="2025-05-08T08:45:43.667" v="3926" actId="27918"/>
        <pc:sldMkLst>
          <pc:docMk/>
          <pc:sldMk cId="978318391" sldId="407"/>
        </pc:sldMkLst>
        <pc:spChg chg="mod">
          <ac:chgData name="Dr. Szijártó István" userId="5994535f-2393-4dfc-88af-11fbcce97a30" providerId="ADAL" clId="{79D4C735-5758-4226-B25A-7206F08EBCFF}" dt="2025-05-08T07:35:20.615" v="998" actId="20577"/>
          <ac:spMkLst>
            <pc:docMk/>
            <pc:sldMk cId="978318391" sldId="407"/>
            <ac:spMk id="2" creationId="{6ABE5E5F-2222-A4D2-7201-FDC06B7C8B72}"/>
          </ac:spMkLst>
        </pc:spChg>
        <pc:spChg chg="del">
          <ac:chgData name="Dr. Szijártó István" userId="5994535f-2393-4dfc-88af-11fbcce97a30" providerId="ADAL" clId="{79D4C735-5758-4226-B25A-7206F08EBCFF}" dt="2025-05-08T08:45:23.341" v="3918" actId="478"/>
          <ac:spMkLst>
            <pc:docMk/>
            <pc:sldMk cId="978318391" sldId="407"/>
            <ac:spMk id="3" creationId="{E52655A9-2314-57A0-6C49-033711F476FB}"/>
          </ac:spMkLst>
        </pc:spChg>
        <pc:spChg chg="mod">
          <ac:chgData name="Dr. Szijártó István" userId="5994535f-2393-4dfc-88af-11fbcce97a30" providerId="ADAL" clId="{79D4C735-5758-4226-B25A-7206F08EBCFF}" dt="2025-05-08T07:35:13.418" v="982" actId="20577"/>
          <ac:spMkLst>
            <pc:docMk/>
            <pc:sldMk cId="978318391" sldId="407"/>
            <ac:spMk id="4" creationId="{DC5E06D9-1569-CFEE-F312-06A0CC26B907}"/>
          </ac:spMkLst>
        </pc:spChg>
        <pc:graphicFrameChg chg="add mod">
          <ac:chgData name="Dr. Szijártó István" userId="5994535f-2393-4dfc-88af-11fbcce97a30" providerId="ADAL" clId="{79D4C735-5758-4226-B25A-7206F08EBCFF}" dt="2025-05-08T08:45:33.697" v="3923" actId="6549"/>
          <ac:graphicFrameMkLst>
            <pc:docMk/>
            <pc:sldMk cId="978318391" sldId="407"/>
            <ac:graphicFrameMk id="5" creationId="{5791A04F-E231-6B18-7C91-79E2189768EB}"/>
          </ac:graphicFrameMkLst>
        </pc:graphicFrameChg>
      </pc:sldChg>
      <pc:sldChg chg="modSp add mod">
        <pc:chgData name="Dr. Szijártó István" userId="5994535f-2393-4dfc-88af-11fbcce97a30" providerId="ADAL" clId="{79D4C735-5758-4226-B25A-7206F08EBCFF}" dt="2025-05-08T07:25:41.468" v="487" actId="20577"/>
        <pc:sldMkLst>
          <pc:docMk/>
          <pc:sldMk cId="925683516" sldId="408"/>
        </pc:sldMkLst>
        <pc:spChg chg="mod">
          <ac:chgData name="Dr. Szijártó István" userId="5994535f-2393-4dfc-88af-11fbcce97a30" providerId="ADAL" clId="{79D4C735-5758-4226-B25A-7206F08EBCFF}" dt="2025-05-08T07:23:16.667" v="379" actId="20577"/>
          <ac:spMkLst>
            <pc:docMk/>
            <pc:sldMk cId="925683516" sldId="408"/>
            <ac:spMk id="2" creationId="{571765E1-98A5-11F4-0C47-D121F25BB0E2}"/>
          </ac:spMkLst>
        </pc:spChg>
        <pc:spChg chg="mod">
          <ac:chgData name="Dr. Szijártó István" userId="5994535f-2393-4dfc-88af-11fbcce97a30" providerId="ADAL" clId="{79D4C735-5758-4226-B25A-7206F08EBCFF}" dt="2025-05-08T07:25:41.468" v="487" actId="20577"/>
          <ac:spMkLst>
            <pc:docMk/>
            <pc:sldMk cId="925683516" sldId="408"/>
            <ac:spMk id="3" creationId="{F3DCBC60-72FF-2F87-49C8-1CB830D0B9CA}"/>
          </ac:spMkLst>
        </pc:spChg>
      </pc:sldChg>
      <pc:sldChg chg="addSp delSp modSp new mod modNotesTx">
        <pc:chgData name="Dr. Szijártó István" userId="5994535f-2393-4dfc-88af-11fbcce97a30" providerId="ADAL" clId="{79D4C735-5758-4226-B25A-7206F08EBCFF}" dt="2025-05-08T14:15:35.636" v="4507" actId="20577"/>
        <pc:sldMkLst>
          <pc:docMk/>
          <pc:sldMk cId="2846897610" sldId="409"/>
        </pc:sldMkLst>
        <pc:spChg chg="mod">
          <ac:chgData name="Dr. Szijártó István" userId="5994535f-2393-4dfc-88af-11fbcce97a30" providerId="ADAL" clId="{79D4C735-5758-4226-B25A-7206F08EBCFF}" dt="2025-05-08T07:34:48.963" v="921" actId="20577"/>
          <ac:spMkLst>
            <pc:docMk/>
            <pc:sldMk cId="2846897610" sldId="409"/>
            <ac:spMk id="2" creationId="{09CB4F95-8002-7FAB-95AB-251F7CFDC79C}"/>
          </ac:spMkLst>
        </pc:spChg>
        <pc:spChg chg="del">
          <ac:chgData name="Dr. Szijártó István" userId="5994535f-2393-4dfc-88af-11fbcce97a30" providerId="ADAL" clId="{79D4C735-5758-4226-B25A-7206F08EBCFF}" dt="2025-05-08T08:43:26.669" v="3905" actId="478"/>
          <ac:spMkLst>
            <pc:docMk/>
            <pc:sldMk cId="2846897610" sldId="409"/>
            <ac:spMk id="3" creationId="{95DBCCED-70A8-D15C-0FDC-792C9C6330CC}"/>
          </ac:spMkLst>
        </pc:spChg>
        <pc:spChg chg="mod">
          <ac:chgData name="Dr. Szijártó István" userId="5994535f-2393-4dfc-88af-11fbcce97a30" providerId="ADAL" clId="{79D4C735-5758-4226-B25A-7206F08EBCFF}" dt="2025-05-08T07:34:25.274" v="905" actId="20577"/>
          <ac:spMkLst>
            <pc:docMk/>
            <pc:sldMk cId="2846897610" sldId="409"/>
            <ac:spMk id="4" creationId="{C9EAB9EF-5FB8-5B5B-F508-DEAD57B4B138}"/>
          </ac:spMkLst>
        </pc:spChg>
        <pc:graphicFrameChg chg="add del mod">
          <ac:chgData name="Dr. Szijártó István" userId="5994535f-2393-4dfc-88af-11fbcce97a30" providerId="ADAL" clId="{79D4C735-5758-4226-B25A-7206F08EBCFF}" dt="2025-05-08T08:44:33.974" v="3910" actId="478"/>
          <ac:graphicFrameMkLst>
            <pc:docMk/>
            <pc:sldMk cId="2846897610" sldId="409"/>
            <ac:graphicFrameMk id="5" creationId="{16C2881F-228B-B017-D50B-B8FE35749D04}"/>
          </ac:graphicFrameMkLst>
        </pc:graphicFrameChg>
        <pc:graphicFrameChg chg="add mod">
          <ac:chgData name="Dr. Szijártó István" userId="5994535f-2393-4dfc-88af-11fbcce97a30" providerId="ADAL" clId="{79D4C735-5758-4226-B25A-7206F08EBCFF}" dt="2025-05-08T08:44:52.510" v="3914" actId="20577"/>
          <ac:graphicFrameMkLst>
            <pc:docMk/>
            <pc:sldMk cId="2846897610" sldId="409"/>
            <ac:graphicFrameMk id="6" creationId="{E423B0C3-5B86-897A-A44B-214830A0AE34}"/>
          </ac:graphicFrameMkLst>
        </pc:graphicFrameChg>
      </pc:sldChg>
      <pc:sldChg chg="modSp add mod">
        <pc:chgData name="Dr. Szijártó István" userId="5994535f-2393-4dfc-88af-11fbcce97a30" providerId="ADAL" clId="{79D4C735-5758-4226-B25A-7206F08EBCFF}" dt="2025-05-08T07:33:50.849" v="803" actId="113"/>
        <pc:sldMkLst>
          <pc:docMk/>
          <pc:sldMk cId="233377316" sldId="410"/>
        </pc:sldMkLst>
        <pc:spChg chg="mod">
          <ac:chgData name="Dr. Szijártó István" userId="5994535f-2393-4dfc-88af-11fbcce97a30" providerId="ADAL" clId="{79D4C735-5758-4226-B25A-7206F08EBCFF}" dt="2025-05-08T07:27:36.978" v="512" actId="20577"/>
          <ac:spMkLst>
            <pc:docMk/>
            <pc:sldMk cId="233377316" sldId="410"/>
            <ac:spMk id="2" creationId="{862707F6-BC9D-8361-616E-99BA2316E44E}"/>
          </ac:spMkLst>
        </pc:spChg>
        <pc:spChg chg="mod">
          <ac:chgData name="Dr. Szijártó István" userId="5994535f-2393-4dfc-88af-11fbcce97a30" providerId="ADAL" clId="{79D4C735-5758-4226-B25A-7206F08EBCFF}" dt="2025-05-08T07:33:50.849" v="803" actId="113"/>
          <ac:spMkLst>
            <pc:docMk/>
            <pc:sldMk cId="233377316" sldId="410"/>
            <ac:spMk id="3" creationId="{578756E4-C15C-35D5-84C4-AEFE943864EC}"/>
          </ac:spMkLst>
        </pc:spChg>
      </pc:sldChg>
      <pc:sldChg chg="addSp delSp modSp new mod modNotesTx">
        <pc:chgData name="Dr. Szijártó István" userId="5994535f-2393-4dfc-88af-11fbcce97a30" providerId="ADAL" clId="{79D4C735-5758-4226-B25A-7206F08EBCFF}" dt="2025-05-08T14:17:43.036" v="4872" actId="20577"/>
        <pc:sldMkLst>
          <pc:docMk/>
          <pc:sldMk cId="392858528" sldId="411"/>
        </pc:sldMkLst>
        <pc:spChg chg="mod">
          <ac:chgData name="Dr. Szijártó István" userId="5994535f-2393-4dfc-88af-11fbcce97a30" providerId="ADAL" clId="{79D4C735-5758-4226-B25A-7206F08EBCFF}" dt="2025-05-08T07:37:04.082" v="1227" actId="20577"/>
          <ac:spMkLst>
            <pc:docMk/>
            <pc:sldMk cId="392858528" sldId="411"/>
            <ac:spMk id="2" creationId="{B3853C5D-AAED-2FAD-1804-F074FEB0EF86}"/>
          </ac:spMkLst>
        </pc:spChg>
        <pc:spChg chg="del">
          <ac:chgData name="Dr. Szijártó István" userId="5994535f-2393-4dfc-88af-11fbcce97a30" providerId="ADAL" clId="{79D4C735-5758-4226-B25A-7206F08EBCFF}" dt="2025-05-08T08:46:00.290" v="3927" actId="478"/>
          <ac:spMkLst>
            <pc:docMk/>
            <pc:sldMk cId="392858528" sldId="411"/>
            <ac:spMk id="3" creationId="{F994FFCB-CFD9-3938-7072-1E18088D35F7}"/>
          </ac:spMkLst>
        </pc:spChg>
        <pc:spChg chg="mod">
          <ac:chgData name="Dr. Szijártó István" userId="5994535f-2393-4dfc-88af-11fbcce97a30" providerId="ADAL" clId="{79D4C735-5758-4226-B25A-7206F08EBCFF}" dt="2025-05-08T07:36:17.031" v="1121" actId="20577"/>
          <ac:spMkLst>
            <pc:docMk/>
            <pc:sldMk cId="392858528" sldId="411"/>
            <ac:spMk id="4" creationId="{797EBB0D-6D6B-C13C-07E5-87A95C5151C0}"/>
          </ac:spMkLst>
        </pc:spChg>
        <pc:graphicFrameChg chg="add mod">
          <ac:chgData name="Dr. Szijártó István" userId="5994535f-2393-4dfc-88af-11fbcce97a30" providerId="ADAL" clId="{79D4C735-5758-4226-B25A-7206F08EBCFF}" dt="2025-05-08T08:46:06.061" v="3931" actId="20577"/>
          <ac:graphicFrameMkLst>
            <pc:docMk/>
            <pc:sldMk cId="392858528" sldId="411"/>
            <ac:graphicFrameMk id="5" creationId="{455DF704-3AA2-00B7-278A-F4F60A52FC38}"/>
          </ac:graphicFrameMkLst>
        </pc:graphicFrameChg>
      </pc:sldChg>
      <pc:sldChg chg="add del">
        <pc:chgData name="Dr. Szijártó István" userId="5994535f-2393-4dfc-88af-11fbcce97a30" providerId="ADAL" clId="{79D4C735-5758-4226-B25A-7206F08EBCFF}" dt="2025-05-08T07:35:41.677" v="1001"/>
        <pc:sldMkLst>
          <pc:docMk/>
          <pc:sldMk cId="669629789" sldId="412"/>
        </pc:sldMkLst>
      </pc:sldChg>
      <pc:sldChg chg="addSp delSp modSp new mod">
        <pc:chgData name="Dr. Szijártó István" userId="5994535f-2393-4dfc-88af-11fbcce97a30" providerId="ADAL" clId="{79D4C735-5758-4226-B25A-7206F08EBCFF}" dt="2025-05-08T08:47:49.007" v="3952" actId="27918"/>
        <pc:sldMkLst>
          <pc:docMk/>
          <pc:sldMk cId="715557259" sldId="412"/>
        </pc:sldMkLst>
        <pc:spChg chg="mod">
          <ac:chgData name="Dr. Szijártó István" userId="5994535f-2393-4dfc-88af-11fbcce97a30" providerId="ADAL" clId="{79D4C735-5758-4226-B25A-7206F08EBCFF}" dt="2025-05-08T07:38:05.418" v="1376" actId="20577"/>
          <ac:spMkLst>
            <pc:docMk/>
            <pc:sldMk cId="715557259" sldId="412"/>
            <ac:spMk id="2" creationId="{3190C3D8-D1D3-8C38-8C69-9CB52477EA3E}"/>
          </ac:spMkLst>
        </pc:spChg>
        <pc:spChg chg="del">
          <ac:chgData name="Dr. Szijártó István" userId="5994535f-2393-4dfc-88af-11fbcce97a30" providerId="ADAL" clId="{79D4C735-5758-4226-B25A-7206F08EBCFF}" dt="2025-05-08T08:47:11.388" v="3943" actId="478"/>
          <ac:spMkLst>
            <pc:docMk/>
            <pc:sldMk cId="715557259" sldId="412"/>
            <ac:spMk id="3" creationId="{8CBD716F-2BD3-6868-E439-597862A554DE}"/>
          </ac:spMkLst>
        </pc:spChg>
        <pc:spChg chg="mod">
          <ac:chgData name="Dr. Szijártó István" userId="5994535f-2393-4dfc-88af-11fbcce97a30" providerId="ADAL" clId="{79D4C735-5758-4226-B25A-7206F08EBCFF}" dt="2025-05-08T07:37:31.221" v="1263" actId="20577"/>
          <ac:spMkLst>
            <pc:docMk/>
            <pc:sldMk cId="715557259" sldId="412"/>
            <ac:spMk id="4" creationId="{F2D2B009-87CF-38D3-1B12-F6135B61F1E4}"/>
          </ac:spMkLst>
        </pc:spChg>
        <pc:graphicFrameChg chg="add mod">
          <ac:chgData name="Dr. Szijártó István" userId="5994535f-2393-4dfc-88af-11fbcce97a30" providerId="ADAL" clId="{79D4C735-5758-4226-B25A-7206F08EBCFF}" dt="2025-05-08T08:47:24.453" v="3947" actId="1076"/>
          <ac:graphicFrameMkLst>
            <pc:docMk/>
            <pc:sldMk cId="715557259" sldId="412"/>
            <ac:graphicFrameMk id="5" creationId="{B7CCD960-2F23-CFFB-9D7C-63DECE880A69}"/>
          </ac:graphicFrameMkLst>
        </pc:graphicFrameChg>
      </pc:sldChg>
      <pc:sldChg chg="addSp delSp modSp new mod modNotesTx">
        <pc:chgData name="Dr. Szijártó István" userId="5994535f-2393-4dfc-88af-11fbcce97a30" providerId="ADAL" clId="{79D4C735-5758-4226-B25A-7206F08EBCFF}" dt="2025-05-08T14:19:12.667" v="5276" actId="20577"/>
        <pc:sldMkLst>
          <pc:docMk/>
          <pc:sldMk cId="1975753914" sldId="413"/>
        </pc:sldMkLst>
        <pc:spChg chg="mod">
          <ac:chgData name="Dr. Szijártó István" userId="5994535f-2393-4dfc-88af-11fbcce97a30" providerId="ADAL" clId="{79D4C735-5758-4226-B25A-7206F08EBCFF}" dt="2025-05-08T07:39:25.914" v="1609" actId="20577"/>
          <ac:spMkLst>
            <pc:docMk/>
            <pc:sldMk cId="1975753914" sldId="413"/>
            <ac:spMk id="2" creationId="{E5DF11E4-5F86-139D-81D5-DCBEEB316968}"/>
          </ac:spMkLst>
        </pc:spChg>
        <pc:spChg chg="del">
          <ac:chgData name="Dr. Szijártó István" userId="5994535f-2393-4dfc-88af-11fbcce97a30" providerId="ADAL" clId="{79D4C735-5758-4226-B25A-7206F08EBCFF}" dt="2025-05-08T08:48:06.244" v="3953" actId="478"/>
          <ac:spMkLst>
            <pc:docMk/>
            <pc:sldMk cId="1975753914" sldId="413"/>
            <ac:spMk id="3" creationId="{978129F1-9889-9475-56DA-C7DD8941224F}"/>
          </ac:spMkLst>
        </pc:spChg>
        <pc:spChg chg="mod">
          <ac:chgData name="Dr. Szijártó István" userId="5994535f-2393-4dfc-88af-11fbcce97a30" providerId="ADAL" clId="{79D4C735-5758-4226-B25A-7206F08EBCFF}" dt="2025-05-08T07:38:39.688" v="1428" actId="20577"/>
          <ac:spMkLst>
            <pc:docMk/>
            <pc:sldMk cId="1975753914" sldId="413"/>
            <ac:spMk id="4" creationId="{D2473C61-3FA8-C97F-66F7-0C8752C2DB6B}"/>
          </ac:spMkLst>
        </pc:spChg>
        <pc:graphicFrameChg chg="add mod">
          <ac:chgData name="Dr. Szijártó István" userId="5994535f-2393-4dfc-88af-11fbcce97a30" providerId="ADAL" clId="{79D4C735-5758-4226-B25A-7206F08EBCFF}" dt="2025-05-08T08:48:11.484" v="3957" actId="20577"/>
          <ac:graphicFrameMkLst>
            <pc:docMk/>
            <pc:sldMk cId="1975753914" sldId="413"/>
            <ac:graphicFrameMk id="5" creationId="{138498EF-F96F-4523-149F-D1B86A17979E}"/>
          </ac:graphicFrameMkLst>
        </pc:graphicFrameChg>
      </pc:sldChg>
      <pc:sldChg chg="addSp delSp modSp new mod">
        <pc:chgData name="Dr. Szijártó István" userId="5994535f-2393-4dfc-88af-11fbcce97a30" providerId="ADAL" clId="{79D4C735-5758-4226-B25A-7206F08EBCFF}" dt="2025-05-08T08:51:17.559" v="3973" actId="27918"/>
        <pc:sldMkLst>
          <pc:docMk/>
          <pc:sldMk cId="2427112412" sldId="414"/>
        </pc:sldMkLst>
        <pc:spChg chg="mod">
          <ac:chgData name="Dr. Szijártó István" userId="5994535f-2393-4dfc-88af-11fbcce97a30" providerId="ADAL" clId="{79D4C735-5758-4226-B25A-7206F08EBCFF}" dt="2025-05-08T07:47:20.354" v="1917" actId="404"/>
          <ac:spMkLst>
            <pc:docMk/>
            <pc:sldMk cId="2427112412" sldId="414"/>
            <ac:spMk id="2" creationId="{FF0F8725-3CE2-F935-41A1-41DDA45E3D8D}"/>
          </ac:spMkLst>
        </pc:spChg>
        <pc:spChg chg="del">
          <ac:chgData name="Dr. Szijártó István" userId="5994535f-2393-4dfc-88af-11fbcce97a30" providerId="ADAL" clId="{79D4C735-5758-4226-B25A-7206F08EBCFF}" dt="2025-05-08T08:50:21.054" v="3964" actId="478"/>
          <ac:spMkLst>
            <pc:docMk/>
            <pc:sldMk cId="2427112412" sldId="414"/>
            <ac:spMk id="3" creationId="{046F71E0-244E-1B11-F936-AE2BBD9BA910}"/>
          </ac:spMkLst>
        </pc:spChg>
        <pc:spChg chg="mod">
          <ac:chgData name="Dr. Szijártó István" userId="5994535f-2393-4dfc-88af-11fbcce97a30" providerId="ADAL" clId="{79D4C735-5758-4226-B25A-7206F08EBCFF}" dt="2025-05-08T07:59:10.312" v="2988" actId="20577"/>
          <ac:spMkLst>
            <pc:docMk/>
            <pc:sldMk cId="2427112412" sldId="414"/>
            <ac:spMk id="4" creationId="{9F0AE8E0-9F4E-8B7A-833D-539A73CF845B}"/>
          </ac:spMkLst>
        </pc:spChg>
        <pc:graphicFrameChg chg="add mod">
          <ac:chgData name="Dr. Szijártó István" userId="5994535f-2393-4dfc-88af-11fbcce97a30" providerId="ADAL" clId="{79D4C735-5758-4226-B25A-7206F08EBCFF}" dt="2025-05-08T08:50:31.378" v="3968" actId="20577"/>
          <ac:graphicFrameMkLst>
            <pc:docMk/>
            <pc:sldMk cId="2427112412" sldId="414"/>
            <ac:graphicFrameMk id="5" creationId="{E9EBA42D-F3D9-CB3E-5011-5CDFA6922346}"/>
          </ac:graphicFrameMkLst>
        </pc:graphicFrameChg>
      </pc:sldChg>
      <pc:sldChg chg="addSp delSp modSp new mod">
        <pc:chgData name="Dr. Szijártó István" userId="5994535f-2393-4dfc-88af-11fbcce97a30" providerId="ADAL" clId="{79D4C735-5758-4226-B25A-7206F08EBCFF}" dt="2025-05-08T08:53:05.229" v="3989" actId="27918"/>
        <pc:sldMkLst>
          <pc:docMk/>
          <pc:sldMk cId="2098470939" sldId="415"/>
        </pc:sldMkLst>
        <pc:spChg chg="mod">
          <ac:chgData name="Dr. Szijártó István" userId="5994535f-2393-4dfc-88af-11fbcce97a30" providerId="ADAL" clId="{79D4C735-5758-4226-B25A-7206F08EBCFF}" dt="2025-05-08T08:51:59.808" v="3984" actId="20577"/>
          <ac:spMkLst>
            <pc:docMk/>
            <pc:sldMk cId="2098470939" sldId="415"/>
            <ac:spMk id="2" creationId="{F60C43F2-C7C4-2507-87B2-5CD8876C8DFE}"/>
          </ac:spMkLst>
        </pc:spChg>
        <pc:spChg chg="del">
          <ac:chgData name="Dr. Szijártó István" userId="5994535f-2393-4dfc-88af-11fbcce97a30" providerId="ADAL" clId="{79D4C735-5758-4226-B25A-7206F08EBCFF}" dt="2025-05-08T08:51:26.303" v="3974" actId="478"/>
          <ac:spMkLst>
            <pc:docMk/>
            <pc:sldMk cId="2098470939" sldId="415"/>
            <ac:spMk id="3" creationId="{591772FE-C7B7-6D45-1140-1595D06F22A4}"/>
          </ac:spMkLst>
        </pc:spChg>
        <pc:spChg chg="mod">
          <ac:chgData name="Dr. Szijártó István" userId="5994535f-2393-4dfc-88af-11fbcce97a30" providerId="ADAL" clId="{79D4C735-5758-4226-B25A-7206F08EBCFF}" dt="2025-05-08T07:53:48.974" v="1985" actId="20577"/>
          <ac:spMkLst>
            <pc:docMk/>
            <pc:sldMk cId="2098470939" sldId="415"/>
            <ac:spMk id="4" creationId="{598E59C3-337B-83DF-D860-10D9A4445277}"/>
          </ac:spMkLst>
        </pc:spChg>
        <pc:graphicFrameChg chg="add mod">
          <ac:chgData name="Dr. Szijártó István" userId="5994535f-2393-4dfc-88af-11fbcce97a30" providerId="ADAL" clId="{79D4C735-5758-4226-B25A-7206F08EBCFF}" dt="2025-05-08T08:51:38.095" v="3979" actId="1076"/>
          <ac:graphicFrameMkLst>
            <pc:docMk/>
            <pc:sldMk cId="2098470939" sldId="415"/>
            <ac:graphicFrameMk id="5" creationId="{817F7CF2-82C5-DD79-F3E4-F12D98EA8AC4}"/>
          </ac:graphicFrameMkLst>
        </pc:graphicFrameChg>
      </pc:sldChg>
      <pc:sldChg chg="addSp delSp modSp new mod">
        <pc:chgData name="Dr. Szijártó István" userId="5994535f-2393-4dfc-88af-11fbcce97a30" providerId="ADAL" clId="{79D4C735-5758-4226-B25A-7206F08EBCFF}" dt="2025-05-08T08:56:48.705" v="4000" actId="27918"/>
        <pc:sldMkLst>
          <pc:docMk/>
          <pc:sldMk cId="4260446588" sldId="416"/>
        </pc:sldMkLst>
        <pc:spChg chg="mod">
          <ac:chgData name="Dr. Szijártó István" userId="5994535f-2393-4dfc-88af-11fbcce97a30" providerId="ADAL" clId="{79D4C735-5758-4226-B25A-7206F08EBCFF}" dt="2025-05-08T08:53:44.277" v="3996" actId="20577"/>
          <ac:spMkLst>
            <pc:docMk/>
            <pc:sldMk cId="4260446588" sldId="416"/>
            <ac:spMk id="2" creationId="{2C73EE3E-DF06-3A79-D320-7C3220173CC7}"/>
          </ac:spMkLst>
        </pc:spChg>
        <pc:spChg chg="del">
          <ac:chgData name="Dr. Szijártó István" userId="5994535f-2393-4dfc-88af-11fbcce97a30" providerId="ADAL" clId="{79D4C735-5758-4226-B25A-7206F08EBCFF}" dt="2025-05-08T08:53:16.899" v="3990" actId="478"/>
          <ac:spMkLst>
            <pc:docMk/>
            <pc:sldMk cId="4260446588" sldId="416"/>
            <ac:spMk id="3" creationId="{613E3DD1-C42B-9975-7E7A-7616BAFFE94A}"/>
          </ac:spMkLst>
        </pc:spChg>
        <pc:spChg chg="mod">
          <ac:chgData name="Dr. Szijártó István" userId="5994535f-2393-4dfc-88af-11fbcce97a30" providerId="ADAL" clId="{79D4C735-5758-4226-B25A-7206F08EBCFF}" dt="2025-05-08T07:56:21.738" v="2466" actId="20577"/>
          <ac:spMkLst>
            <pc:docMk/>
            <pc:sldMk cId="4260446588" sldId="416"/>
            <ac:spMk id="4" creationId="{22529AAF-4F06-38AF-7D6D-D684FD740F99}"/>
          </ac:spMkLst>
        </pc:spChg>
        <pc:graphicFrameChg chg="add mod">
          <ac:chgData name="Dr. Szijártó István" userId="5994535f-2393-4dfc-88af-11fbcce97a30" providerId="ADAL" clId="{79D4C735-5758-4226-B25A-7206F08EBCFF}" dt="2025-05-08T08:53:23.436" v="3994" actId="20577"/>
          <ac:graphicFrameMkLst>
            <pc:docMk/>
            <pc:sldMk cId="4260446588" sldId="416"/>
            <ac:graphicFrameMk id="5" creationId="{85B102AB-1AB7-AE39-C67B-29E3C87F0AD5}"/>
          </ac:graphicFrameMkLst>
        </pc:graphicFrameChg>
      </pc:sldChg>
      <pc:sldChg chg="addSp delSp modSp new mod">
        <pc:chgData name="Dr. Szijártó István" userId="5994535f-2393-4dfc-88af-11fbcce97a30" providerId="ADAL" clId="{79D4C735-5758-4226-B25A-7206F08EBCFF}" dt="2025-05-08T09:14:15.723" v="4011" actId="27918"/>
        <pc:sldMkLst>
          <pc:docMk/>
          <pc:sldMk cId="2772129494" sldId="417"/>
        </pc:sldMkLst>
        <pc:spChg chg="mod">
          <ac:chgData name="Dr. Szijártó István" userId="5994535f-2393-4dfc-88af-11fbcce97a30" providerId="ADAL" clId="{79D4C735-5758-4226-B25A-7206F08EBCFF}" dt="2025-05-08T08:00:23.827" v="3074" actId="20577"/>
          <ac:spMkLst>
            <pc:docMk/>
            <pc:sldMk cId="2772129494" sldId="417"/>
            <ac:spMk id="2" creationId="{EDCD0BFC-C928-D739-942A-14C2DDD143EF}"/>
          </ac:spMkLst>
        </pc:spChg>
        <pc:spChg chg="del">
          <ac:chgData name="Dr. Szijártó István" userId="5994535f-2393-4dfc-88af-11fbcce97a30" providerId="ADAL" clId="{79D4C735-5758-4226-B25A-7206F08EBCFF}" dt="2025-05-08T08:56:58.833" v="4001" actId="478"/>
          <ac:spMkLst>
            <pc:docMk/>
            <pc:sldMk cId="2772129494" sldId="417"/>
            <ac:spMk id="3" creationId="{E89F8D23-B3A2-F26D-25BE-CABB099A7FD1}"/>
          </ac:spMkLst>
        </pc:spChg>
        <pc:spChg chg="mod">
          <ac:chgData name="Dr. Szijártó István" userId="5994535f-2393-4dfc-88af-11fbcce97a30" providerId="ADAL" clId="{79D4C735-5758-4226-B25A-7206F08EBCFF}" dt="2025-05-08T07:58:22.634" v="2886" actId="20577"/>
          <ac:spMkLst>
            <pc:docMk/>
            <pc:sldMk cId="2772129494" sldId="417"/>
            <ac:spMk id="4" creationId="{64C57311-2343-7803-EC0D-1CD3B5BF1642}"/>
          </ac:spMkLst>
        </pc:spChg>
        <pc:graphicFrameChg chg="add mod">
          <ac:chgData name="Dr. Szijártó István" userId="5994535f-2393-4dfc-88af-11fbcce97a30" providerId="ADAL" clId="{79D4C735-5758-4226-B25A-7206F08EBCFF}" dt="2025-05-08T08:58:46.063" v="4008" actId="20577"/>
          <ac:graphicFrameMkLst>
            <pc:docMk/>
            <pc:sldMk cId="2772129494" sldId="417"/>
            <ac:graphicFrameMk id="6" creationId="{52056B9D-3D15-7A79-60EF-AB1BB1546B52}"/>
          </ac:graphicFrameMkLst>
        </pc:graphicFrameChg>
        <pc:picChg chg="add mod">
          <ac:chgData name="Dr. Szijártó István" userId="5994535f-2393-4dfc-88af-11fbcce97a30" providerId="ADAL" clId="{79D4C735-5758-4226-B25A-7206F08EBCFF}" dt="2025-05-08T08:57:18.365" v="4004" actId="1076"/>
          <ac:picMkLst>
            <pc:docMk/>
            <pc:sldMk cId="2772129494" sldId="417"/>
            <ac:picMk id="5" creationId="{83E6FA45-D778-9B09-AC55-9E93D65FAD40}"/>
          </ac:picMkLst>
        </pc:picChg>
      </pc:sldChg>
      <pc:sldChg chg="addSp delSp modSp new mod">
        <pc:chgData name="Dr. Szijártó István" userId="5994535f-2393-4dfc-88af-11fbcce97a30" providerId="ADAL" clId="{79D4C735-5758-4226-B25A-7206F08EBCFF}" dt="2025-05-08T09:28:47.455" v="4350" actId="27918"/>
        <pc:sldMkLst>
          <pc:docMk/>
          <pc:sldMk cId="1616364584" sldId="418"/>
        </pc:sldMkLst>
        <pc:spChg chg="mod">
          <ac:chgData name="Dr. Szijártó István" userId="5994535f-2393-4dfc-88af-11fbcce97a30" providerId="ADAL" clId="{79D4C735-5758-4226-B25A-7206F08EBCFF}" dt="2025-05-08T08:01:24.956" v="3321" actId="20577"/>
          <ac:spMkLst>
            <pc:docMk/>
            <pc:sldMk cId="1616364584" sldId="418"/>
            <ac:spMk id="2" creationId="{24E83395-29AE-908E-1DBC-48CF31AB0FE9}"/>
          </ac:spMkLst>
        </pc:spChg>
        <pc:spChg chg="del">
          <ac:chgData name="Dr. Szijártó István" userId="5994535f-2393-4dfc-88af-11fbcce97a30" providerId="ADAL" clId="{79D4C735-5758-4226-B25A-7206F08EBCFF}" dt="2025-05-08T09:14:30.282" v="4012" actId="478"/>
          <ac:spMkLst>
            <pc:docMk/>
            <pc:sldMk cId="1616364584" sldId="418"/>
            <ac:spMk id="3" creationId="{7B88B853-95C9-20DF-998A-4521D2F025C2}"/>
          </ac:spMkLst>
        </pc:spChg>
        <pc:spChg chg="mod">
          <ac:chgData name="Dr. Szijártó István" userId="5994535f-2393-4dfc-88af-11fbcce97a30" providerId="ADAL" clId="{79D4C735-5758-4226-B25A-7206F08EBCFF}" dt="2025-05-08T08:00:44.592" v="3127" actId="20577"/>
          <ac:spMkLst>
            <pc:docMk/>
            <pc:sldMk cId="1616364584" sldId="418"/>
            <ac:spMk id="4" creationId="{2084CA56-DD7A-2A14-BECD-7AA5380F1BC0}"/>
          </ac:spMkLst>
        </pc:spChg>
        <pc:graphicFrameChg chg="add mod">
          <ac:chgData name="Dr. Szijártó István" userId="5994535f-2393-4dfc-88af-11fbcce97a30" providerId="ADAL" clId="{79D4C735-5758-4226-B25A-7206F08EBCFF}" dt="2025-05-08T09:14:34.225" v="4016" actId="6549"/>
          <ac:graphicFrameMkLst>
            <pc:docMk/>
            <pc:sldMk cId="1616364584" sldId="418"/>
            <ac:graphicFrameMk id="5" creationId="{F01C3A2F-5EB0-D2E1-A6B1-18E94357D0FD}"/>
          </ac:graphicFrameMkLst>
        </pc:graphicFrameChg>
      </pc:sldChg>
      <pc:sldChg chg="addSp delSp modSp new mod">
        <pc:chgData name="Dr. Szijártó István" userId="5994535f-2393-4dfc-88af-11fbcce97a30" providerId="ADAL" clId="{79D4C735-5758-4226-B25A-7206F08EBCFF}" dt="2025-05-08T09:16:46.776" v="4040" actId="27918"/>
        <pc:sldMkLst>
          <pc:docMk/>
          <pc:sldMk cId="1318477003" sldId="419"/>
        </pc:sldMkLst>
        <pc:spChg chg="mod">
          <ac:chgData name="Dr. Szijártó István" userId="5994535f-2393-4dfc-88af-11fbcce97a30" providerId="ADAL" clId="{79D4C735-5758-4226-B25A-7206F08EBCFF}" dt="2025-05-08T09:16:05.945" v="4033" actId="1076"/>
          <ac:spMkLst>
            <pc:docMk/>
            <pc:sldMk cId="1318477003" sldId="419"/>
            <ac:spMk id="2" creationId="{22E90B1D-4898-FC23-AF0D-C960ABE629F8}"/>
          </ac:spMkLst>
        </pc:spChg>
        <pc:spChg chg="del">
          <ac:chgData name="Dr. Szijártó István" userId="5994535f-2393-4dfc-88af-11fbcce97a30" providerId="ADAL" clId="{79D4C735-5758-4226-B25A-7206F08EBCFF}" dt="2025-05-08T09:15:23.609" v="4021" actId="478"/>
          <ac:spMkLst>
            <pc:docMk/>
            <pc:sldMk cId="1318477003" sldId="419"/>
            <ac:spMk id="3" creationId="{8EC1DCC9-1531-B273-8398-6AFF51C76A71}"/>
          </ac:spMkLst>
        </pc:spChg>
        <pc:spChg chg="mod">
          <ac:chgData name="Dr. Szijártó István" userId="5994535f-2393-4dfc-88af-11fbcce97a30" providerId="ADAL" clId="{79D4C735-5758-4226-B25A-7206F08EBCFF}" dt="2025-05-08T08:01:50.311" v="3396" actId="20577"/>
          <ac:spMkLst>
            <pc:docMk/>
            <pc:sldMk cId="1318477003" sldId="419"/>
            <ac:spMk id="4" creationId="{A17B4337-2A92-5E47-9705-9220B89F150F}"/>
          </ac:spMkLst>
        </pc:spChg>
        <pc:graphicFrameChg chg="add mod">
          <ac:chgData name="Dr. Szijártó István" userId="5994535f-2393-4dfc-88af-11fbcce97a30" providerId="ADAL" clId="{79D4C735-5758-4226-B25A-7206F08EBCFF}" dt="2025-05-08T09:16:03.513" v="4032" actId="1076"/>
          <ac:graphicFrameMkLst>
            <pc:docMk/>
            <pc:sldMk cId="1318477003" sldId="419"/>
            <ac:graphicFrameMk id="5" creationId="{9D980A90-A969-91E6-DE3F-847275428008}"/>
          </ac:graphicFrameMkLst>
        </pc:graphicFrameChg>
      </pc:sldChg>
      <pc:sldChg chg="addSp delSp modSp new mod">
        <pc:chgData name="Dr. Szijártó István" userId="5994535f-2393-4dfc-88af-11fbcce97a30" providerId="ADAL" clId="{79D4C735-5758-4226-B25A-7206F08EBCFF}" dt="2025-05-08T09:17:24.803" v="4051" actId="27918"/>
        <pc:sldMkLst>
          <pc:docMk/>
          <pc:sldMk cId="3904912708" sldId="420"/>
        </pc:sldMkLst>
        <pc:spChg chg="mod">
          <ac:chgData name="Dr. Szijártó István" userId="5994535f-2393-4dfc-88af-11fbcce97a30" providerId="ADAL" clId="{79D4C735-5758-4226-B25A-7206F08EBCFF}" dt="2025-05-08T09:17:00.784" v="4041" actId="1076"/>
          <ac:spMkLst>
            <pc:docMk/>
            <pc:sldMk cId="3904912708" sldId="420"/>
            <ac:spMk id="2" creationId="{DFFA4273-BBFE-841B-3F13-361B84BE88B3}"/>
          </ac:spMkLst>
        </pc:spChg>
        <pc:spChg chg="del">
          <ac:chgData name="Dr. Szijártó István" userId="5994535f-2393-4dfc-88af-11fbcce97a30" providerId="ADAL" clId="{79D4C735-5758-4226-B25A-7206F08EBCFF}" dt="2025-05-08T09:17:02.412" v="4042" actId="478"/>
          <ac:spMkLst>
            <pc:docMk/>
            <pc:sldMk cId="3904912708" sldId="420"/>
            <ac:spMk id="3" creationId="{B8961348-E071-8054-B3AD-DC9F4A1649E5}"/>
          </ac:spMkLst>
        </pc:spChg>
        <pc:spChg chg="mod">
          <ac:chgData name="Dr. Szijártó István" userId="5994535f-2393-4dfc-88af-11fbcce97a30" providerId="ADAL" clId="{79D4C735-5758-4226-B25A-7206F08EBCFF}" dt="2025-05-08T08:07:17.823" v="3722" actId="20577"/>
          <ac:spMkLst>
            <pc:docMk/>
            <pc:sldMk cId="3904912708" sldId="420"/>
            <ac:spMk id="4" creationId="{41E88512-6CA9-1988-0DA7-CFAFA61D51A3}"/>
          </ac:spMkLst>
        </pc:spChg>
        <pc:graphicFrameChg chg="add mod">
          <ac:chgData name="Dr. Szijártó István" userId="5994535f-2393-4dfc-88af-11fbcce97a30" providerId="ADAL" clId="{79D4C735-5758-4226-B25A-7206F08EBCFF}" dt="2025-05-08T09:17:07.654" v="4046" actId="20577"/>
          <ac:graphicFrameMkLst>
            <pc:docMk/>
            <pc:sldMk cId="3904912708" sldId="420"/>
            <ac:graphicFrameMk id="5" creationId="{628256D2-C88E-AAA6-FF7C-B13302D90D93}"/>
          </ac:graphicFrameMkLst>
        </pc:graphicFrameChg>
      </pc:sldChg>
      <pc:sldChg chg="modSp add del mod">
        <pc:chgData name="Dr. Szijártó István" userId="5994535f-2393-4dfc-88af-11fbcce97a30" providerId="ADAL" clId="{79D4C735-5758-4226-B25A-7206F08EBCFF}" dt="2025-05-08T09:25:02.572" v="4190" actId="47"/>
        <pc:sldMkLst>
          <pc:docMk/>
          <pc:sldMk cId="2782780136" sldId="421"/>
        </pc:sldMkLst>
        <pc:spChg chg="mod">
          <ac:chgData name="Dr. Szijártó István" userId="5994535f-2393-4dfc-88af-11fbcce97a30" providerId="ADAL" clId="{79D4C735-5758-4226-B25A-7206F08EBCFF}" dt="2025-05-08T08:08:15.437" v="3826" actId="20577"/>
          <ac:spMkLst>
            <pc:docMk/>
            <pc:sldMk cId="2782780136" sldId="421"/>
            <ac:spMk id="2" creationId="{AB831511-EAFC-B27F-5141-6E27138BDA82}"/>
          </ac:spMkLst>
        </pc:spChg>
        <pc:spChg chg="mod">
          <ac:chgData name="Dr. Szijártó István" userId="5994535f-2393-4dfc-88af-11fbcce97a30" providerId="ADAL" clId="{79D4C735-5758-4226-B25A-7206F08EBCFF}" dt="2025-05-08T09:20:24.729" v="4172"/>
          <ac:spMkLst>
            <pc:docMk/>
            <pc:sldMk cId="2782780136" sldId="421"/>
            <ac:spMk id="3" creationId="{CE2CE336-5081-9881-42C9-1B96EEEF8873}"/>
          </ac:spMkLst>
        </pc:spChg>
      </pc:sldChg>
      <pc:sldChg chg="modSp new del mod">
        <pc:chgData name="Dr. Szijártó István" userId="5994535f-2393-4dfc-88af-11fbcce97a30" providerId="ADAL" clId="{79D4C735-5758-4226-B25A-7206F08EBCFF}" dt="2025-05-08T08:07:56.603" v="3812" actId="47"/>
        <pc:sldMkLst>
          <pc:docMk/>
          <pc:sldMk cId="4023406601" sldId="421"/>
        </pc:sldMkLst>
        <pc:spChg chg="mod">
          <ac:chgData name="Dr. Szijártó István" userId="5994535f-2393-4dfc-88af-11fbcce97a30" providerId="ADAL" clId="{79D4C735-5758-4226-B25A-7206F08EBCFF}" dt="2025-05-08T08:07:52.779" v="3811" actId="20577"/>
          <ac:spMkLst>
            <pc:docMk/>
            <pc:sldMk cId="4023406601" sldId="421"/>
            <ac:spMk id="4" creationId="{4721D4E1-443E-157B-2D15-F0ABC02A67C2}"/>
          </ac:spMkLst>
        </pc:spChg>
      </pc:sldChg>
      <pc:sldChg chg="modSp new del mod">
        <pc:chgData name="Dr. Szijártó István" userId="5994535f-2393-4dfc-88af-11fbcce97a30" providerId="ADAL" clId="{79D4C735-5758-4226-B25A-7206F08EBCFF}" dt="2025-05-08T08:08:36.951" v="3845" actId="47"/>
        <pc:sldMkLst>
          <pc:docMk/>
          <pc:sldMk cId="1403479864" sldId="422"/>
        </pc:sldMkLst>
        <pc:spChg chg="mod">
          <ac:chgData name="Dr. Szijártó István" userId="5994535f-2393-4dfc-88af-11fbcce97a30" providerId="ADAL" clId="{79D4C735-5758-4226-B25A-7206F08EBCFF}" dt="2025-05-08T08:08:32.343" v="3843" actId="20577"/>
          <ac:spMkLst>
            <pc:docMk/>
            <pc:sldMk cId="1403479864" sldId="422"/>
            <ac:spMk id="4" creationId="{7164B158-2258-FEEF-D332-814A172239DC}"/>
          </ac:spMkLst>
        </pc:spChg>
      </pc:sldChg>
      <pc:sldChg chg="modSp add del mod">
        <pc:chgData name="Dr. Szijártó István" userId="5994535f-2393-4dfc-88af-11fbcce97a30" providerId="ADAL" clId="{79D4C735-5758-4226-B25A-7206F08EBCFF}" dt="2025-05-08T09:31:59.699" v="4421" actId="47"/>
        <pc:sldMkLst>
          <pc:docMk/>
          <pc:sldMk cId="2757168514" sldId="423"/>
        </pc:sldMkLst>
        <pc:spChg chg="mod">
          <ac:chgData name="Dr. Szijártó István" userId="5994535f-2393-4dfc-88af-11fbcce97a30" providerId="ADAL" clId="{79D4C735-5758-4226-B25A-7206F08EBCFF}" dt="2025-05-08T08:08:45.160" v="3875" actId="20577"/>
          <ac:spMkLst>
            <pc:docMk/>
            <pc:sldMk cId="2757168514" sldId="423"/>
            <ac:spMk id="2" creationId="{30E5A916-6AD7-27D2-24BC-B1C207622FB8}"/>
          </ac:spMkLst>
        </pc:spChg>
      </pc:sldChg>
      <pc:sldChg chg="modSp new mod modNotesTx">
        <pc:chgData name="Dr. Szijártó István" userId="5994535f-2393-4dfc-88af-11fbcce97a30" providerId="ADAL" clId="{79D4C735-5758-4226-B25A-7206F08EBCFF}" dt="2025-05-08T14:26:58.519" v="7152" actId="20577"/>
        <pc:sldMkLst>
          <pc:docMk/>
          <pc:sldMk cId="2678824376" sldId="424"/>
        </pc:sldMkLst>
        <pc:spChg chg="mod">
          <ac:chgData name="Dr. Szijártó István" userId="5994535f-2393-4dfc-88af-11fbcce97a30" providerId="ADAL" clId="{79D4C735-5758-4226-B25A-7206F08EBCFF}" dt="2025-05-08T09:31:04.530" v="4420" actId="1076"/>
          <ac:spMkLst>
            <pc:docMk/>
            <pc:sldMk cId="2678824376" sldId="424"/>
            <ac:spMk id="2" creationId="{668A6DBE-8DCC-7C6F-9FF4-9FEB3E582816}"/>
          </ac:spMkLst>
        </pc:spChg>
        <pc:spChg chg="mod">
          <ac:chgData name="Dr. Szijártó István" userId="5994535f-2393-4dfc-88af-11fbcce97a30" providerId="ADAL" clId="{79D4C735-5758-4226-B25A-7206F08EBCFF}" dt="2025-05-08T09:31:04.530" v="4420" actId="1076"/>
          <ac:spMkLst>
            <pc:docMk/>
            <pc:sldMk cId="2678824376" sldId="424"/>
            <ac:spMk id="3" creationId="{EE9BEE2C-64F7-39C9-D107-6D47FA14420D}"/>
          </ac:spMkLst>
        </pc:spChg>
        <pc:spChg chg="mod">
          <ac:chgData name="Dr. Szijártó István" userId="5994535f-2393-4dfc-88af-11fbcce97a30" providerId="ADAL" clId="{79D4C735-5758-4226-B25A-7206F08EBCFF}" dt="2025-05-08T09:25:22.653" v="4226" actId="20577"/>
          <ac:spMkLst>
            <pc:docMk/>
            <pc:sldMk cId="2678824376" sldId="424"/>
            <ac:spMk id="4" creationId="{4D0C8DB8-4AAF-02EE-5107-B943C1898235}"/>
          </ac:spMkLst>
        </pc:spChg>
      </pc:sldChg>
    </pc:docChg>
  </pc:docChgLst>
  <pc:docChgLst>
    <pc:chgData name="Dr. Szijártó István" userId="5994535f-2393-4dfc-88af-11fbcce97a30" providerId="ADAL" clId="{51275CAB-AFFA-43A3-8B9D-D7103FD3DB02}"/>
    <pc:docChg chg="undo custSel modSld">
      <pc:chgData name="Dr. Szijártó István" userId="5994535f-2393-4dfc-88af-11fbcce97a30" providerId="ADAL" clId="{51275CAB-AFFA-43A3-8B9D-D7103FD3DB02}" dt="2025-02-17T13:56:41.450" v="15" actId="5793"/>
      <pc:docMkLst>
        <pc:docMk/>
      </pc:docMkLst>
      <pc:sldChg chg="modSp mod">
        <pc:chgData name="Dr. Szijártó István" userId="5994535f-2393-4dfc-88af-11fbcce97a30" providerId="ADAL" clId="{51275CAB-AFFA-43A3-8B9D-D7103FD3DB02}" dt="2025-02-17T13:56:41.450" v="15" actId="5793"/>
        <pc:sldMkLst>
          <pc:docMk/>
          <pc:sldMk cId="3622416105" sldId="362"/>
        </pc:sldMkLst>
        <pc:spChg chg="mod">
          <ac:chgData name="Dr. Szijártó István" userId="5994535f-2393-4dfc-88af-11fbcce97a30" providerId="ADAL" clId="{51275CAB-AFFA-43A3-8B9D-D7103FD3DB02}" dt="2025-02-17T13:56:41.450" v="15" actId="5793"/>
          <ac:spMkLst>
            <pc:docMk/>
            <pc:sldMk cId="3622416105" sldId="362"/>
            <ac:spMk id="12" creationId="{00000000-0000-0000-0000-000000000000}"/>
          </ac:spMkLst>
        </pc:spChg>
      </pc:sldChg>
      <pc:sldChg chg="addSp delSp modSp mod">
        <pc:chgData name="Dr. Szijártó István" userId="5994535f-2393-4dfc-88af-11fbcce97a30" providerId="ADAL" clId="{51275CAB-AFFA-43A3-8B9D-D7103FD3DB02}" dt="2025-02-06T14:53:20.104" v="9" actId="478"/>
        <pc:sldMkLst>
          <pc:docMk/>
          <pc:sldMk cId="3752464708" sldId="403"/>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isti9\Desktop\Ke&#769;rdo&#779;i&#769;v%20eredme&#769;nye&#769;nek%20o&#776;sszegze&#769;se.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Középiskolások!$C$2</c:f>
              <c:strCache>
                <c:ptCount val="1"/>
                <c:pt idx="0">
                  <c:v>1. kérdés: Hallott már az emberkereskedelem jelenségéről?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Középiskolások!$B$3:$B$5</c:f>
              <c:strCache>
                <c:ptCount val="3"/>
                <c:pt idx="0">
                  <c:v>Yes</c:v>
                </c:pt>
                <c:pt idx="1">
                  <c:v>No</c:v>
                </c:pt>
                <c:pt idx="2">
                  <c:v>No answer</c:v>
                </c:pt>
              </c:strCache>
            </c:strRef>
          </c:cat>
          <c:val>
            <c:numRef>
              <c:f>Középiskolások!$C$3:$C$5</c:f>
              <c:numCache>
                <c:formatCode>General</c:formatCode>
                <c:ptCount val="3"/>
                <c:pt idx="0">
                  <c:v>178</c:v>
                </c:pt>
                <c:pt idx="1">
                  <c:v>4</c:v>
                </c:pt>
                <c:pt idx="2">
                  <c:v>0</c:v>
                </c:pt>
              </c:numCache>
            </c:numRef>
          </c:val>
          <c:extLst>
            <c:ext xmlns:c16="http://schemas.microsoft.com/office/drawing/2014/chart" uri="{C3380CC4-5D6E-409C-BE32-E72D297353CC}">
              <c16:uniqueId val="{00000000-EDF6-4F0E-BED1-DC6503C3E33E}"/>
            </c:ext>
          </c:extLst>
        </c:ser>
        <c:dLbls>
          <c:dLblPos val="outEnd"/>
          <c:showLegendKey val="0"/>
          <c:showVal val="1"/>
          <c:showCatName val="0"/>
          <c:showSerName val="0"/>
          <c:showPercent val="0"/>
          <c:showBubbleSize val="0"/>
        </c:dLbls>
        <c:gapWidth val="219"/>
        <c:overlap val="-27"/>
        <c:axId val="340512432"/>
        <c:axId val="340608768"/>
      </c:barChart>
      <c:catAx>
        <c:axId val="340512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608768"/>
        <c:crosses val="autoZero"/>
        <c:auto val="1"/>
        <c:lblAlgn val="ctr"/>
        <c:lblOffset val="100"/>
        <c:noMultiLvlLbl val="0"/>
      </c:catAx>
      <c:valAx>
        <c:axId val="34060876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5124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Középiskolások!$C$57</c:f>
              <c:strCache>
                <c:ptCount val="1"/>
                <c:pt idx="0">
                  <c:v>11. kérdés: Hogyan menekült meg az emberkereskedők fogságából az áldozat?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Középiskolások!$B$58:$B$61</c:f>
              <c:strCache>
                <c:ptCount val="4"/>
                <c:pt idx="0">
                  <c:v>The victim called the emergency line to seek help.</c:v>
                </c:pt>
                <c:pt idx="1">
                  <c:v>One of the clients notified the police about possible exploitation</c:v>
                </c:pt>
                <c:pt idx="2">
                  <c:v>The traffickers eventually let the victim go</c:v>
                </c:pt>
                <c:pt idx="3">
                  <c:v>No answer</c:v>
                </c:pt>
              </c:strCache>
            </c:strRef>
          </c:cat>
          <c:val>
            <c:numRef>
              <c:f>Középiskolások!$C$58:$C$61</c:f>
              <c:numCache>
                <c:formatCode>General</c:formatCode>
                <c:ptCount val="4"/>
                <c:pt idx="0">
                  <c:v>101</c:v>
                </c:pt>
                <c:pt idx="1">
                  <c:v>82</c:v>
                </c:pt>
                <c:pt idx="2">
                  <c:v>3</c:v>
                </c:pt>
                <c:pt idx="3">
                  <c:v>8</c:v>
                </c:pt>
              </c:numCache>
            </c:numRef>
          </c:val>
          <c:extLst>
            <c:ext xmlns:c16="http://schemas.microsoft.com/office/drawing/2014/chart" uri="{C3380CC4-5D6E-409C-BE32-E72D297353CC}">
              <c16:uniqueId val="{00000000-038A-409F-8832-1227DD7137E6}"/>
            </c:ext>
          </c:extLst>
        </c:ser>
        <c:dLbls>
          <c:dLblPos val="outEnd"/>
          <c:showLegendKey val="0"/>
          <c:showVal val="1"/>
          <c:showCatName val="0"/>
          <c:showSerName val="0"/>
          <c:showPercent val="0"/>
          <c:showBubbleSize val="0"/>
        </c:dLbls>
        <c:gapWidth val="219"/>
        <c:overlap val="-27"/>
        <c:axId val="1744187311"/>
        <c:axId val="1744252191"/>
      </c:barChart>
      <c:catAx>
        <c:axId val="1744187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744252191"/>
        <c:crosses val="autoZero"/>
        <c:auto val="1"/>
        <c:lblAlgn val="ctr"/>
        <c:lblOffset val="100"/>
        <c:noMultiLvlLbl val="0"/>
      </c:catAx>
      <c:valAx>
        <c:axId val="1744252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74418731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Középiskolások!$C$62</c:f>
              <c:strCache>
                <c:ptCount val="1"/>
                <c:pt idx="0">
                  <c:v>12. kérdés: Milyen következményei lettek annak, hogy az áldozatot prostitúcióra kényszerítették?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Középiskolások!$B$63:$B$69</c:f>
              <c:strCache>
                <c:ptCount val="7"/>
                <c:pt idx="0">
                  <c:v>There were no consequences</c:v>
                </c:pt>
                <c:pt idx="1">
                  <c:v>The victim got pregnant</c:v>
                </c:pt>
                <c:pt idx="2">
                  <c:v>The victim has PTSD and is afraid of strangers</c:v>
                </c:pt>
                <c:pt idx="3">
                  <c:v>The uterus of the victim was damanged</c:v>
                </c:pt>
                <c:pt idx="4">
                  <c:v>The rectum of the victim was damaged</c:v>
                </c:pt>
                <c:pt idx="5">
                  <c:v>The victim had to go through surgeries</c:v>
                </c:pt>
                <c:pt idx="6">
                  <c:v>No answer</c:v>
                </c:pt>
              </c:strCache>
            </c:strRef>
          </c:cat>
          <c:val>
            <c:numRef>
              <c:f>Középiskolások!$C$63:$C$69</c:f>
              <c:numCache>
                <c:formatCode>General</c:formatCode>
                <c:ptCount val="7"/>
                <c:pt idx="0">
                  <c:v>1</c:v>
                </c:pt>
                <c:pt idx="1">
                  <c:v>2</c:v>
                </c:pt>
                <c:pt idx="2">
                  <c:v>141</c:v>
                </c:pt>
                <c:pt idx="3">
                  <c:v>99</c:v>
                </c:pt>
                <c:pt idx="4">
                  <c:v>57</c:v>
                </c:pt>
                <c:pt idx="5">
                  <c:v>70</c:v>
                </c:pt>
                <c:pt idx="6">
                  <c:v>8</c:v>
                </c:pt>
              </c:numCache>
            </c:numRef>
          </c:val>
          <c:extLst>
            <c:ext xmlns:c16="http://schemas.microsoft.com/office/drawing/2014/chart" uri="{C3380CC4-5D6E-409C-BE32-E72D297353CC}">
              <c16:uniqueId val="{00000000-E37A-4098-BBDD-EE5BBD96F33A}"/>
            </c:ext>
          </c:extLst>
        </c:ser>
        <c:dLbls>
          <c:dLblPos val="outEnd"/>
          <c:showLegendKey val="0"/>
          <c:showVal val="1"/>
          <c:showCatName val="0"/>
          <c:showSerName val="0"/>
          <c:showPercent val="0"/>
          <c:showBubbleSize val="0"/>
        </c:dLbls>
        <c:gapWidth val="219"/>
        <c:overlap val="-27"/>
        <c:axId val="340547040"/>
        <c:axId val="340731776"/>
      </c:barChart>
      <c:catAx>
        <c:axId val="340547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731776"/>
        <c:crosses val="autoZero"/>
        <c:auto val="1"/>
        <c:lblAlgn val="ctr"/>
        <c:lblOffset val="100"/>
        <c:noMultiLvlLbl val="0"/>
      </c:catAx>
      <c:valAx>
        <c:axId val="3407317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547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Középiskolások!$C$70</c:f>
              <c:strCache>
                <c:ptCount val="1"/>
                <c:pt idx="0">
                  <c:v>13. kérdés: Mit akar a szabadulószoba berendezése tükrözni?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Középiskolások!$B$71:$B$75</c:f>
              <c:strCache>
                <c:ptCount val="5"/>
                <c:pt idx="0">
                  <c:v>A hostel</c:v>
                </c:pt>
                <c:pt idx="1">
                  <c:v>A borthel</c:v>
                </c:pt>
                <c:pt idx="2">
                  <c:v>A prostitute's flat</c:v>
                </c:pt>
                <c:pt idx="3">
                  <c:v>A hotel room</c:v>
                </c:pt>
                <c:pt idx="4">
                  <c:v>No answer</c:v>
                </c:pt>
              </c:strCache>
            </c:strRef>
          </c:cat>
          <c:val>
            <c:numRef>
              <c:f>Középiskolások!$C$71:$C$75</c:f>
              <c:numCache>
                <c:formatCode>General</c:formatCode>
                <c:ptCount val="5"/>
                <c:pt idx="0">
                  <c:v>3</c:v>
                </c:pt>
                <c:pt idx="1">
                  <c:v>105</c:v>
                </c:pt>
                <c:pt idx="2">
                  <c:v>41</c:v>
                </c:pt>
                <c:pt idx="3">
                  <c:v>13</c:v>
                </c:pt>
                <c:pt idx="4">
                  <c:v>23</c:v>
                </c:pt>
              </c:numCache>
            </c:numRef>
          </c:val>
          <c:extLst>
            <c:ext xmlns:c16="http://schemas.microsoft.com/office/drawing/2014/chart" uri="{C3380CC4-5D6E-409C-BE32-E72D297353CC}">
              <c16:uniqueId val="{00000000-CF7D-41B3-9FD2-77B8C7DB139F}"/>
            </c:ext>
          </c:extLst>
        </c:ser>
        <c:dLbls>
          <c:dLblPos val="outEnd"/>
          <c:showLegendKey val="0"/>
          <c:showVal val="1"/>
          <c:showCatName val="0"/>
          <c:showSerName val="0"/>
          <c:showPercent val="0"/>
          <c:showBubbleSize val="0"/>
        </c:dLbls>
        <c:gapWidth val="219"/>
        <c:overlap val="-27"/>
        <c:axId val="1991815103"/>
        <c:axId val="1991816815"/>
      </c:barChart>
      <c:catAx>
        <c:axId val="19918151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816815"/>
        <c:crosses val="autoZero"/>
        <c:auto val="1"/>
        <c:lblAlgn val="ctr"/>
        <c:lblOffset val="100"/>
        <c:noMultiLvlLbl val="0"/>
      </c:catAx>
      <c:valAx>
        <c:axId val="19918168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8151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Középiskolások!$C$6</c:f>
              <c:strCache>
                <c:ptCount val="1"/>
                <c:pt idx="0">
                  <c:v>2. kérdés: Ön szerint létezik Magyarországon emberkereskedelem?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Középiskolások!$B$7:$B$9</c:f>
              <c:strCache>
                <c:ptCount val="3"/>
                <c:pt idx="0">
                  <c:v>Yes</c:v>
                </c:pt>
                <c:pt idx="1">
                  <c:v>No</c:v>
                </c:pt>
                <c:pt idx="2">
                  <c:v>No answer</c:v>
                </c:pt>
              </c:strCache>
            </c:strRef>
          </c:cat>
          <c:val>
            <c:numRef>
              <c:f>Középiskolások!$C$7:$C$9</c:f>
              <c:numCache>
                <c:formatCode>General</c:formatCode>
                <c:ptCount val="3"/>
                <c:pt idx="0">
                  <c:v>178</c:v>
                </c:pt>
                <c:pt idx="1">
                  <c:v>4</c:v>
                </c:pt>
                <c:pt idx="2">
                  <c:v>0</c:v>
                </c:pt>
              </c:numCache>
            </c:numRef>
          </c:val>
          <c:extLst>
            <c:ext xmlns:c16="http://schemas.microsoft.com/office/drawing/2014/chart" uri="{C3380CC4-5D6E-409C-BE32-E72D297353CC}">
              <c16:uniqueId val="{00000000-1E42-4526-B09A-9873A85A0E5F}"/>
            </c:ext>
          </c:extLst>
        </c:ser>
        <c:dLbls>
          <c:dLblPos val="outEnd"/>
          <c:showLegendKey val="0"/>
          <c:showVal val="1"/>
          <c:showCatName val="0"/>
          <c:showSerName val="0"/>
          <c:showPercent val="0"/>
          <c:showBubbleSize val="0"/>
        </c:dLbls>
        <c:gapWidth val="219"/>
        <c:overlap val="-27"/>
        <c:axId val="1991595871"/>
        <c:axId val="1991597583"/>
      </c:barChart>
      <c:catAx>
        <c:axId val="19915958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597583"/>
        <c:crosses val="autoZero"/>
        <c:auto val="1"/>
        <c:lblAlgn val="ctr"/>
        <c:lblOffset val="100"/>
        <c:noMultiLvlLbl val="0"/>
      </c:catAx>
      <c:valAx>
        <c:axId val="199159758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5958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Középiskolások!$C$16</c:f>
              <c:strCache>
                <c:ptCount val="1"/>
                <c:pt idx="0">
                  <c:v>4. kérdés: Több választ is jelölhet. Milyen jellemzőkkel bírt a szabadulószobában meghallgatott történetben szereplő lány, ami miatt "tökéletes" áldozatként szolgált?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Középiskolások!$B$17:$B$22</c:f>
              <c:strCache>
                <c:ptCount val="6"/>
                <c:pt idx="0">
                  <c:v>Low income family</c:v>
                </c:pt>
                <c:pt idx="1">
                  <c:v>No friends</c:v>
                </c:pt>
                <c:pt idx="2">
                  <c:v>No family relations</c:v>
                </c:pt>
                <c:pt idx="3">
                  <c:v>Neglect by family</c:v>
                </c:pt>
                <c:pt idx="4">
                  <c:v>Low education level</c:v>
                </c:pt>
                <c:pt idx="5">
                  <c:v>No answer</c:v>
                </c:pt>
              </c:strCache>
            </c:strRef>
          </c:cat>
          <c:val>
            <c:numRef>
              <c:f>Középiskolások!$C$17:$C$22</c:f>
              <c:numCache>
                <c:formatCode>General</c:formatCode>
                <c:ptCount val="6"/>
                <c:pt idx="0">
                  <c:v>9</c:v>
                </c:pt>
                <c:pt idx="1">
                  <c:v>141</c:v>
                </c:pt>
                <c:pt idx="2">
                  <c:v>55</c:v>
                </c:pt>
                <c:pt idx="3">
                  <c:v>162</c:v>
                </c:pt>
                <c:pt idx="4">
                  <c:v>4</c:v>
                </c:pt>
                <c:pt idx="5">
                  <c:v>0</c:v>
                </c:pt>
              </c:numCache>
            </c:numRef>
          </c:val>
          <c:extLst>
            <c:ext xmlns:c16="http://schemas.microsoft.com/office/drawing/2014/chart" uri="{C3380CC4-5D6E-409C-BE32-E72D297353CC}">
              <c16:uniqueId val="{00000000-178A-487D-8909-3AD220277A16}"/>
            </c:ext>
          </c:extLst>
        </c:ser>
        <c:dLbls>
          <c:dLblPos val="outEnd"/>
          <c:showLegendKey val="0"/>
          <c:showVal val="1"/>
          <c:showCatName val="0"/>
          <c:showSerName val="0"/>
          <c:showPercent val="0"/>
          <c:showBubbleSize val="0"/>
        </c:dLbls>
        <c:gapWidth val="219"/>
        <c:overlap val="-27"/>
        <c:axId val="1991471919"/>
        <c:axId val="1991616399"/>
      </c:barChart>
      <c:catAx>
        <c:axId val="1991471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616399"/>
        <c:crosses val="autoZero"/>
        <c:auto val="1"/>
        <c:lblAlgn val="ctr"/>
        <c:lblOffset val="100"/>
        <c:noMultiLvlLbl val="0"/>
      </c:catAx>
      <c:valAx>
        <c:axId val="199161639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914719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Középiskolások!$C$23</c:f>
              <c:strCache>
                <c:ptCount val="1"/>
                <c:pt idx="0">
                  <c:v>5. kérdés: Ki volt Bence a történetben?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Középiskolások!$B$24:$B$28</c:f>
              <c:strCache>
                <c:ptCount val="5"/>
                <c:pt idx="0">
                  <c:v>The victim's brother</c:v>
                </c:pt>
                <c:pt idx="1">
                  <c:v>The victim's father</c:v>
                </c:pt>
                <c:pt idx="2">
                  <c:v>The perpetrator</c:v>
                </c:pt>
                <c:pt idx="3">
                  <c:v>The victim's close friend</c:v>
                </c:pt>
                <c:pt idx="4">
                  <c:v>No answer</c:v>
                </c:pt>
              </c:strCache>
            </c:strRef>
          </c:cat>
          <c:val>
            <c:numRef>
              <c:f>Középiskolások!$C$24:$C$28</c:f>
              <c:numCache>
                <c:formatCode>General</c:formatCode>
                <c:ptCount val="5"/>
                <c:pt idx="0">
                  <c:v>2</c:v>
                </c:pt>
                <c:pt idx="1">
                  <c:v>0</c:v>
                </c:pt>
                <c:pt idx="2">
                  <c:v>165</c:v>
                </c:pt>
                <c:pt idx="3">
                  <c:v>15</c:v>
                </c:pt>
                <c:pt idx="4">
                  <c:v>2</c:v>
                </c:pt>
              </c:numCache>
            </c:numRef>
          </c:val>
          <c:extLst>
            <c:ext xmlns:c16="http://schemas.microsoft.com/office/drawing/2014/chart" uri="{C3380CC4-5D6E-409C-BE32-E72D297353CC}">
              <c16:uniqueId val="{00000000-81D1-41BB-9112-82A738244FBA}"/>
            </c:ext>
          </c:extLst>
        </c:ser>
        <c:dLbls>
          <c:dLblPos val="outEnd"/>
          <c:showLegendKey val="0"/>
          <c:showVal val="1"/>
          <c:showCatName val="0"/>
          <c:showSerName val="0"/>
          <c:showPercent val="0"/>
          <c:showBubbleSize val="0"/>
        </c:dLbls>
        <c:gapWidth val="219"/>
        <c:overlap val="-27"/>
        <c:axId val="963026368"/>
        <c:axId val="1972814911"/>
      </c:barChart>
      <c:catAx>
        <c:axId val="963026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972814911"/>
        <c:crosses val="autoZero"/>
        <c:auto val="1"/>
        <c:lblAlgn val="ctr"/>
        <c:lblOffset val="100"/>
        <c:noMultiLvlLbl val="0"/>
      </c:catAx>
      <c:valAx>
        <c:axId val="197281491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9630263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Középiskolások!$C$29</c:f>
              <c:strCache>
                <c:ptCount val="1"/>
                <c:pt idx="0">
                  <c:v>6. kérdés: Hogyan ismerkedett meg az áldozat Bencével?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Középiskolások!$B$30:$B$35</c:f>
              <c:strCache>
                <c:ptCount val="6"/>
                <c:pt idx="0">
                  <c:v>At a university party</c:v>
                </c:pt>
                <c:pt idx="1">
                  <c:v>On an internet social media platform</c:v>
                </c:pt>
                <c:pt idx="2">
                  <c:v>At a university class</c:v>
                </c:pt>
                <c:pt idx="3">
                  <c:v>In high school</c:v>
                </c:pt>
                <c:pt idx="4">
                  <c:v>On an online dating app</c:v>
                </c:pt>
                <c:pt idx="5">
                  <c:v>No answer</c:v>
                </c:pt>
              </c:strCache>
            </c:strRef>
          </c:cat>
          <c:val>
            <c:numRef>
              <c:f>Középiskolások!$C$30:$C$35</c:f>
              <c:numCache>
                <c:formatCode>General</c:formatCode>
                <c:ptCount val="6"/>
                <c:pt idx="0">
                  <c:v>3</c:v>
                </c:pt>
                <c:pt idx="1">
                  <c:v>173</c:v>
                </c:pt>
                <c:pt idx="2">
                  <c:v>1</c:v>
                </c:pt>
                <c:pt idx="3">
                  <c:v>0</c:v>
                </c:pt>
                <c:pt idx="4">
                  <c:v>4</c:v>
                </c:pt>
                <c:pt idx="5">
                  <c:v>1</c:v>
                </c:pt>
              </c:numCache>
            </c:numRef>
          </c:val>
          <c:extLst>
            <c:ext xmlns:c16="http://schemas.microsoft.com/office/drawing/2014/chart" uri="{C3380CC4-5D6E-409C-BE32-E72D297353CC}">
              <c16:uniqueId val="{00000000-E3D2-42AD-9B90-B5A0F337D2FE}"/>
            </c:ext>
          </c:extLst>
        </c:ser>
        <c:dLbls>
          <c:dLblPos val="outEnd"/>
          <c:showLegendKey val="0"/>
          <c:showVal val="1"/>
          <c:showCatName val="0"/>
          <c:showSerName val="0"/>
          <c:showPercent val="0"/>
          <c:showBubbleSize val="0"/>
        </c:dLbls>
        <c:gapWidth val="219"/>
        <c:overlap val="-27"/>
        <c:axId val="340656960"/>
        <c:axId val="340658848"/>
      </c:barChart>
      <c:catAx>
        <c:axId val="34065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658848"/>
        <c:crosses val="autoZero"/>
        <c:auto val="1"/>
        <c:lblAlgn val="ctr"/>
        <c:lblOffset val="100"/>
        <c:noMultiLvlLbl val="0"/>
      </c:catAx>
      <c:valAx>
        <c:axId val="340658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6569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Középiskolások!$C$36</c:f>
              <c:strCache>
                <c:ptCount val="1"/>
                <c:pt idx="0">
                  <c:v>7. kérdés: Több helyes válasz is adható. Miért bízott meg az áldozat Bencében?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Középiskolások!$B$37:$B$41</c:f>
              <c:strCache>
                <c:ptCount val="5"/>
                <c:pt idx="0">
                  <c:v>Bence told her his plans of exploitation</c:v>
                </c:pt>
                <c:pt idx="1">
                  <c:v>Her friends viewed Bence as positive</c:v>
                </c:pt>
                <c:pt idx="2">
                  <c:v>The victim did not get attention from anyone before</c:v>
                </c:pt>
                <c:pt idx="3">
                  <c:v>Bence acted like he is very similar to the victim</c:v>
                </c:pt>
                <c:pt idx="4">
                  <c:v>No answer</c:v>
                </c:pt>
              </c:strCache>
            </c:strRef>
          </c:cat>
          <c:val>
            <c:numRef>
              <c:f>Középiskolások!$C$37:$C$41</c:f>
              <c:numCache>
                <c:formatCode>General</c:formatCode>
                <c:ptCount val="5"/>
                <c:pt idx="0">
                  <c:v>4</c:v>
                </c:pt>
                <c:pt idx="1">
                  <c:v>9</c:v>
                </c:pt>
                <c:pt idx="2">
                  <c:v>161</c:v>
                </c:pt>
                <c:pt idx="3">
                  <c:v>82</c:v>
                </c:pt>
                <c:pt idx="4">
                  <c:v>2</c:v>
                </c:pt>
              </c:numCache>
            </c:numRef>
          </c:val>
          <c:extLst>
            <c:ext xmlns:c16="http://schemas.microsoft.com/office/drawing/2014/chart" uri="{C3380CC4-5D6E-409C-BE32-E72D297353CC}">
              <c16:uniqueId val="{00000000-3C71-477F-9B73-0F2C4795126E}"/>
            </c:ext>
          </c:extLst>
        </c:ser>
        <c:dLbls>
          <c:dLblPos val="outEnd"/>
          <c:showLegendKey val="0"/>
          <c:showVal val="1"/>
          <c:showCatName val="0"/>
          <c:showSerName val="0"/>
          <c:showPercent val="0"/>
          <c:showBubbleSize val="0"/>
        </c:dLbls>
        <c:gapWidth val="219"/>
        <c:overlap val="-27"/>
        <c:axId val="340563536"/>
        <c:axId val="340565248"/>
      </c:barChart>
      <c:catAx>
        <c:axId val="340563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565248"/>
        <c:crosses val="autoZero"/>
        <c:auto val="1"/>
        <c:lblAlgn val="ctr"/>
        <c:lblOffset val="100"/>
        <c:noMultiLvlLbl val="0"/>
      </c:catAx>
      <c:valAx>
        <c:axId val="3405652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563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Középiskolások!$C$42</c:f>
              <c:strCache>
                <c:ptCount val="1"/>
                <c:pt idx="0">
                  <c:v>8. kérdés: Hogyan csalta csapdába az áldozatot Bence?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Középiskolások!$B$43:$B$47</c:f>
              <c:strCache>
                <c:ptCount val="5"/>
                <c:pt idx="0">
                  <c:v>Bence convinced the victim to get naked in front of the webcam and he recorded it to use it as blackmail</c:v>
                </c:pt>
                <c:pt idx="1">
                  <c:v>Bence offered to travel to the Netherlands as a holiday</c:v>
                </c:pt>
                <c:pt idx="2">
                  <c:v>Bence convinced the victim that sex work pays a lot of money</c:v>
                </c:pt>
                <c:pt idx="3">
                  <c:v>Bence lied that he is in trouble and if he cannot pay his debt he will be hurt, thus he can only be helped if the victim prostitutes herself to get the money</c:v>
                </c:pt>
                <c:pt idx="4">
                  <c:v>No answer</c:v>
                </c:pt>
              </c:strCache>
            </c:strRef>
          </c:cat>
          <c:val>
            <c:numRef>
              <c:f>Középiskolások!$C$43:$C$47</c:f>
              <c:numCache>
                <c:formatCode>General</c:formatCode>
                <c:ptCount val="5"/>
                <c:pt idx="0">
                  <c:v>11</c:v>
                </c:pt>
                <c:pt idx="1">
                  <c:v>152</c:v>
                </c:pt>
                <c:pt idx="2">
                  <c:v>4</c:v>
                </c:pt>
                <c:pt idx="3">
                  <c:v>9</c:v>
                </c:pt>
                <c:pt idx="4">
                  <c:v>8</c:v>
                </c:pt>
              </c:numCache>
            </c:numRef>
          </c:val>
          <c:extLst>
            <c:ext xmlns:c16="http://schemas.microsoft.com/office/drawing/2014/chart" uri="{C3380CC4-5D6E-409C-BE32-E72D297353CC}">
              <c16:uniqueId val="{00000000-B41A-45E5-ACBD-0A36960AB637}"/>
            </c:ext>
          </c:extLst>
        </c:ser>
        <c:dLbls>
          <c:dLblPos val="outEnd"/>
          <c:showLegendKey val="0"/>
          <c:showVal val="1"/>
          <c:showCatName val="0"/>
          <c:showSerName val="0"/>
          <c:showPercent val="0"/>
          <c:showBubbleSize val="0"/>
        </c:dLbls>
        <c:gapWidth val="219"/>
        <c:overlap val="-27"/>
        <c:axId val="340764080"/>
        <c:axId val="340765792"/>
      </c:barChart>
      <c:catAx>
        <c:axId val="340764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765792"/>
        <c:crosses val="autoZero"/>
        <c:auto val="1"/>
        <c:lblAlgn val="ctr"/>
        <c:lblOffset val="100"/>
        <c:noMultiLvlLbl val="0"/>
      </c:catAx>
      <c:valAx>
        <c:axId val="340765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3407640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Középiskolások!$C$48</c:f>
              <c:strCache>
                <c:ptCount val="1"/>
                <c:pt idx="0">
                  <c:v>9. kérdés: Hogyan kényszerítették prostitúcióra az áldozatot?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Középiskolások!$B$49:$B$52</c:f>
              <c:strCache>
                <c:ptCount val="4"/>
                <c:pt idx="0">
                  <c:v>Her travel documents were taken and she was taken to a brothel</c:v>
                </c:pt>
                <c:pt idx="1">
                  <c:v>Bence rented a flat in the Netherlands and he made the victim work for him there</c:v>
                </c:pt>
                <c:pt idx="2">
                  <c:v>She responded to a scam employment advertisement where her travel docuemnts were taken and hse was forced to work as a prostitute</c:v>
                </c:pt>
                <c:pt idx="3">
                  <c:v>No answer</c:v>
                </c:pt>
              </c:strCache>
            </c:strRef>
          </c:cat>
          <c:val>
            <c:numRef>
              <c:f>Középiskolások!$C$49:$C$52</c:f>
              <c:numCache>
                <c:formatCode>General</c:formatCode>
                <c:ptCount val="4"/>
                <c:pt idx="0">
                  <c:v>117</c:v>
                </c:pt>
                <c:pt idx="1">
                  <c:v>49</c:v>
                </c:pt>
                <c:pt idx="2">
                  <c:v>10</c:v>
                </c:pt>
                <c:pt idx="3">
                  <c:v>9</c:v>
                </c:pt>
              </c:numCache>
            </c:numRef>
          </c:val>
          <c:extLst>
            <c:ext xmlns:c16="http://schemas.microsoft.com/office/drawing/2014/chart" uri="{C3380CC4-5D6E-409C-BE32-E72D297353CC}">
              <c16:uniqueId val="{00000000-2FE6-4E72-A7D9-B1D8E047C78D}"/>
            </c:ext>
          </c:extLst>
        </c:ser>
        <c:dLbls>
          <c:dLblPos val="outEnd"/>
          <c:showLegendKey val="0"/>
          <c:showVal val="1"/>
          <c:showCatName val="0"/>
          <c:showSerName val="0"/>
          <c:showPercent val="0"/>
          <c:showBubbleSize val="0"/>
        </c:dLbls>
        <c:gapWidth val="219"/>
        <c:overlap val="-27"/>
        <c:axId val="1413646543"/>
        <c:axId val="1413648255"/>
      </c:barChart>
      <c:catAx>
        <c:axId val="1413646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413648255"/>
        <c:crosses val="autoZero"/>
        <c:auto val="1"/>
        <c:lblAlgn val="ctr"/>
        <c:lblOffset val="100"/>
        <c:noMultiLvlLbl val="0"/>
      </c:catAx>
      <c:valAx>
        <c:axId val="1413648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41364654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hu-H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Középiskolások!$C$53</c:f>
              <c:strCache>
                <c:ptCount val="1"/>
                <c:pt idx="0">
                  <c:v>10. kérdés: Hogyan bántak az áldozattal a bordélyházban? (1 válasz lehetőség)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hu-HU"/>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Középiskolások!$B$54:$B$56</c:f>
              <c:strCache>
                <c:ptCount val="3"/>
                <c:pt idx="0">
                  <c:v>The clients acted respectfully towards the victim</c:v>
                </c:pt>
                <c:pt idx="1">
                  <c:v>The clients hurt the victim and the traffickers forced her to make a lot of money</c:v>
                </c:pt>
                <c:pt idx="2">
                  <c:v>No answer</c:v>
                </c:pt>
              </c:strCache>
            </c:strRef>
          </c:cat>
          <c:val>
            <c:numRef>
              <c:f>Középiskolások!$C$54:$C$56</c:f>
              <c:numCache>
                <c:formatCode>General</c:formatCode>
                <c:ptCount val="3"/>
                <c:pt idx="0">
                  <c:v>9</c:v>
                </c:pt>
                <c:pt idx="1">
                  <c:v>165</c:v>
                </c:pt>
                <c:pt idx="2">
                  <c:v>8</c:v>
                </c:pt>
              </c:numCache>
            </c:numRef>
          </c:val>
          <c:extLst>
            <c:ext xmlns:c16="http://schemas.microsoft.com/office/drawing/2014/chart" uri="{C3380CC4-5D6E-409C-BE32-E72D297353CC}">
              <c16:uniqueId val="{00000000-CE28-4F9A-9D36-46051742405D}"/>
            </c:ext>
          </c:extLst>
        </c:ser>
        <c:dLbls>
          <c:dLblPos val="outEnd"/>
          <c:showLegendKey val="0"/>
          <c:showVal val="1"/>
          <c:showCatName val="0"/>
          <c:showSerName val="0"/>
          <c:showPercent val="0"/>
          <c:showBubbleSize val="0"/>
        </c:dLbls>
        <c:gapWidth val="219"/>
        <c:overlap val="-27"/>
        <c:axId val="1744559887"/>
        <c:axId val="1744561615"/>
      </c:barChart>
      <c:catAx>
        <c:axId val="1744559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744561615"/>
        <c:crosses val="autoZero"/>
        <c:auto val="1"/>
        <c:lblAlgn val="ctr"/>
        <c:lblOffset val="100"/>
        <c:noMultiLvlLbl val="0"/>
      </c:catAx>
      <c:valAx>
        <c:axId val="174456161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hu-HU"/>
          </a:p>
        </c:txPr>
        <c:crossAx val="17445598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u-H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50443" y="0"/>
            <a:ext cx="2945659" cy="496333"/>
          </a:xfrm>
          <a:prstGeom prst="rect">
            <a:avLst/>
          </a:prstGeom>
        </p:spPr>
        <p:txBody>
          <a:bodyPr vert="horz" lIns="91440" tIns="45720" rIns="91440" bIns="45720" rtlCol="0"/>
          <a:lstStyle>
            <a:lvl1pPr algn="r">
              <a:defRPr sz="1200"/>
            </a:lvl1pPr>
          </a:lstStyle>
          <a:p>
            <a:fld id="{AC89D374-4ABF-4A74-B475-C217D3141879}" type="datetimeFigureOut">
              <a:rPr lang="hu-HU" smtClean="0"/>
              <a:t>2025. 05. 08.</a:t>
            </a:fld>
            <a:endParaRPr lang="hu-HU"/>
          </a:p>
        </p:txBody>
      </p:sp>
      <p:sp>
        <p:nvSpPr>
          <p:cNvPr id="4" name="Élőláb helye 3"/>
          <p:cNvSpPr>
            <a:spLocks noGrp="1"/>
          </p:cNvSpPr>
          <p:nvPr>
            <p:ph type="ftr" sz="quarter" idx="2"/>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50443" y="9428582"/>
            <a:ext cx="2945659" cy="496333"/>
          </a:xfrm>
          <a:prstGeom prst="rect">
            <a:avLst/>
          </a:prstGeom>
        </p:spPr>
        <p:txBody>
          <a:bodyPr vert="horz" lIns="91440" tIns="45720" rIns="91440" bIns="45720" rtlCol="0" anchor="b"/>
          <a:lstStyle>
            <a:lvl1pPr algn="r">
              <a:defRPr sz="1200"/>
            </a:lvl1pPr>
          </a:lstStyle>
          <a:p>
            <a:fld id="{997C6F45-C139-463C-B125-E14BFEA4D008}" type="slidenum">
              <a:rPr lang="hu-HU" smtClean="0"/>
              <a:t>‹#›</a:t>
            </a:fld>
            <a:endParaRPr lang="hu-HU"/>
          </a:p>
        </p:txBody>
      </p:sp>
    </p:spTree>
    <p:extLst>
      <p:ext uri="{BB962C8B-B14F-4D97-AF65-F5344CB8AC3E}">
        <p14:creationId xmlns:p14="http://schemas.microsoft.com/office/powerpoint/2010/main" val="3921654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1" y="0"/>
            <a:ext cx="2945659" cy="496333"/>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50443" y="0"/>
            <a:ext cx="2945659" cy="496333"/>
          </a:xfrm>
          <a:prstGeom prst="rect">
            <a:avLst/>
          </a:prstGeom>
        </p:spPr>
        <p:txBody>
          <a:bodyPr vert="horz" lIns="91440" tIns="45720" rIns="91440" bIns="45720" rtlCol="0"/>
          <a:lstStyle>
            <a:lvl1pPr algn="r">
              <a:defRPr sz="1200"/>
            </a:lvl1pPr>
          </a:lstStyle>
          <a:p>
            <a:fld id="{B1C85964-301B-4E05-A0AC-A222FD1D8677}" type="datetimeFigureOut">
              <a:rPr lang="hu-HU" smtClean="0"/>
              <a:t>2025. 05. 08.</a:t>
            </a:fld>
            <a:endParaRPr lang="hu-HU"/>
          </a:p>
        </p:txBody>
      </p:sp>
      <p:sp>
        <p:nvSpPr>
          <p:cNvPr id="4" name="Diakép helye 3"/>
          <p:cNvSpPr>
            <a:spLocks noGrp="1" noRot="1" noChangeAspect="1"/>
          </p:cNvSpPr>
          <p:nvPr>
            <p:ph type="sldImg" idx="2"/>
          </p:nvPr>
        </p:nvSpPr>
        <p:spPr>
          <a:xfrm>
            <a:off x="88900" y="744538"/>
            <a:ext cx="6619875" cy="3724275"/>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1" y="9428582"/>
            <a:ext cx="2945659" cy="496333"/>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50443" y="9428582"/>
            <a:ext cx="2945659" cy="496333"/>
          </a:xfrm>
          <a:prstGeom prst="rect">
            <a:avLst/>
          </a:prstGeom>
        </p:spPr>
        <p:txBody>
          <a:bodyPr vert="horz" lIns="91440" tIns="45720" rIns="91440" bIns="45720" rtlCol="0" anchor="b"/>
          <a:lstStyle>
            <a:lvl1pPr algn="r">
              <a:defRPr sz="1200"/>
            </a:lvl1pPr>
          </a:lstStyle>
          <a:p>
            <a:fld id="{7ABCD048-3DD1-4962-B730-99E29D05AA1F}" type="slidenum">
              <a:rPr lang="hu-HU" smtClean="0"/>
              <a:t>‹#›</a:t>
            </a:fld>
            <a:endParaRPr lang="hu-HU"/>
          </a:p>
        </p:txBody>
      </p:sp>
    </p:spTree>
    <p:extLst>
      <p:ext uri="{BB962C8B-B14F-4D97-AF65-F5344CB8AC3E}">
        <p14:creationId xmlns:p14="http://schemas.microsoft.com/office/powerpoint/2010/main" val="2771999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a:p>
        </p:txBody>
      </p:sp>
      <p:sp>
        <p:nvSpPr>
          <p:cNvPr id="4" name="Dia számának helye 3"/>
          <p:cNvSpPr>
            <a:spLocks noGrp="1"/>
          </p:cNvSpPr>
          <p:nvPr>
            <p:ph type="sldNum" sz="quarter" idx="10"/>
          </p:nvPr>
        </p:nvSpPr>
        <p:spPr/>
        <p:txBody>
          <a:bodyPr/>
          <a:lstStyle/>
          <a:p>
            <a:fld id="{7ABCD048-3DD1-4962-B730-99E29D05AA1F}" type="slidenum">
              <a:rPr lang="hu-HU" smtClean="0"/>
              <a:t>1</a:t>
            </a:fld>
            <a:endParaRPr lang="hu-HU"/>
          </a:p>
        </p:txBody>
      </p:sp>
    </p:spTree>
    <p:extLst>
      <p:ext uri="{BB962C8B-B14F-4D97-AF65-F5344CB8AC3E}">
        <p14:creationId xmlns:p14="http://schemas.microsoft.com/office/powerpoint/2010/main" val="1718625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b="1" dirty="0" err="1"/>
              <a:t>Possibility</a:t>
            </a:r>
            <a:r>
              <a:rPr lang="hu-HU" b="1" dirty="0"/>
              <a:t> of a </a:t>
            </a:r>
            <a:r>
              <a:rPr lang="hu-HU" b="1" dirty="0" err="1"/>
              <a:t>follow-up</a:t>
            </a:r>
            <a:r>
              <a:rPr lang="hu-HU" b="1" dirty="0"/>
              <a:t> </a:t>
            </a:r>
            <a:r>
              <a:rPr lang="hu-HU" b="1" dirty="0" err="1"/>
              <a:t>question</a:t>
            </a:r>
            <a:r>
              <a:rPr lang="hu-HU" b="1" dirty="0"/>
              <a:t>: </a:t>
            </a:r>
            <a:r>
              <a:rPr lang="hu-HU" b="0" dirty="0" err="1"/>
              <a:t>what</a:t>
            </a:r>
            <a:r>
              <a:rPr lang="hu-HU" b="0" dirty="0"/>
              <a:t> </a:t>
            </a:r>
            <a:r>
              <a:rPr lang="hu-HU" b="0" dirty="0" err="1"/>
              <a:t>do</a:t>
            </a:r>
            <a:r>
              <a:rPr lang="hu-HU" b="0" dirty="0"/>
              <a:t> </a:t>
            </a:r>
            <a:r>
              <a:rPr lang="hu-HU" b="0" dirty="0" err="1"/>
              <a:t>they</a:t>
            </a:r>
            <a:r>
              <a:rPr lang="hu-HU" b="0" dirty="0"/>
              <a:t> </a:t>
            </a:r>
            <a:r>
              <a:rPr lang="hu-HU" b="0" dirty="0" err="1"/>
              <a:t>consider</a:t>
            </a:r>
            <a:r>
              <a:rPr lang="hu-HU" b="0" dirty="0"/>
              <a:t> human </a:t>
            </a:r>
            <a:r>
              <a:rPr lang="hu-HU" b="0" dirty="0" err="1"/>
              <a:t>trafficking</a:t>
            </a:r>
            <a:r>
              <a:rPr lang="hu-HU" b="0" dirty="0"/>
              <a:t> </a:t>
            </a:r>
            <a:r>
              <a:rPr lang="hu-HU" b="0" dirty="0" err="1"/>
              <a:t>to</a:t>
            </a:r>
            <a:r>
              <a:rPr lang="hu-HU" b="0" dirty="0"/>
              <a:t> be???</a:t>
            </a:r>
            <a:endParaRPr lang="hu-HU" b="1" dirty="0"/>
          </a:p>
        </p:txBody>
      </p:sp>
      <p:sp>
        <p:nvSpPr>
          <p:cNvPr id="4" name="Dia számának helye 3"/>
          <p:cNvSpPr>
            <a:spLocks noGrp="1"/>
          </p:cNvSpPr>
          <p:nvPr>
            <p:ph type="sldNum" sz="quarter" idx="5"/>
          </p:nvPr>
        </p:nvSpPr>
        <p:spPr/>
        <p:txBody>
          <a:bodyPr/>
          <a:lstStyle/>
          <a:p>
            <a:fld id="{7ABCD048-3DD1-4962-B730-99E29D05AA1F}" type="slidenum">
              <a:rPr lang="hu-HU" smtClean="0"/>
              <a:t>5</a:t>
            </a:fld>
            <a:endParaRPr lang="hu-HU"/>
          </a:p>
        </p:txBody>
      </p:sp>
    </p:spTree>
    <p:extLst>
      <p:ext uri="{BB962C8B-B14F-4D97-AF65-F5344CB8AC3E}">
        <p14:creationId xmlns:p14="http://schemas.microsoft.com/office/powerpoint/2010/main" val="1303286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a:t>The story is </a:t>
            </a:r>
            <a:r>
              <a:rPr lang="hu-HU" dirty="0" err="1"/>
              <a:t>educative</a:t>
            </a:r>
            <a:r>
              <a:rPr lang="hu-HU" dirty="0"/>
              <a:t> – </a:t>
            </a:r>
            <a:r>
              <a:rPr lang="hu-HU" dirty="0" err="1"/>
              <a:t>it</a:t>
            </a:r>
            <a:r>
              <a:rPr lang="hu-HU" dirty="0"/>
              <a:t> is </a:t>
            </a:r>
            <a:r>
              <a:rPr lang="hu-HU" dirty="0" err="1"/>
              <a:t>written</a:t>
            </a:r>
            <a:r>
              <a:rPr lang="hu-HU" dirty="0"/>
              <a:t> </a:t>
            </a:r>
            <a:r>
              <a:rPr lang="hu-HU" dirty="0" err="1"/>
              <a:t>so</a:t>
            </a:r>
            <a:r>
              <a:rPr lang="hu-HU" dirty="0"/>
              <a:t> </a:t>
            </a:r>
            <a:r>
              <a:rPr lang="hu-HU" dirty="0" err="1"/>
              <a:t>that</a:t>
            </a:r>
            <a:r>
              <a:rPr lang="hu-HU" dirty="0"/>
              <a:t> </a:t>
            </a:r>
            <a:r>
              <a:rPr lang="hu-HU" dirty="0" err="1"/>
              <a:t>it</a:t>
            </a:r>
            <a:r>
              <a:rPr lang="hu-HU" dirty="0"/>
              <a:t> </a:t>
            </a:r>
            <a:r>
              <a:rPr lang="hu-HU" dirty="0" err="1"/>
              <a:t>resembles</a:t>
            </a:r>
            <a:r>
              <a:rPr lang="hu-HU" dirty="0"/>
              <a:t> </a:t>
            </a:r>
            <a:r>
              <a:rPr lang="hu-HU" dirty="0" err="1"/>
              <a:t>to</a:t>
            </a:r>
            <a:r>
              <a:rPr lang="hu-HU" dirty="0"/>
              <a:t> an </a:t>
            </a:r>
            <a:r>
              <a:rPr lang="hu-HU" dirty="0" err="1"/>
              <a:t>everyday</a:t>
            </a:r>
            <a:r>
              <a:rPr lang="hu-HU" dirty="0"/>
              <a:t> life </a:t>
            </a:r>
            <a:r>
              <a:rPr lang="hu-HU" dirty="0" err="1"/>
              <a:t>situation</a:t>
            </a:r>
            <a:r>
              <a:rPr lang="hu-HU" dirty="0"/>
              <a:t> </a:t>
            </a:r>
            <a:r>
              <a:rPr lang="hu-HU" dirty="0" err="1"/>
              <a:t>where</a:t>
            </a:r>
            <a:r>
              <a:rPr lang="hu-HU" dirty="0"/>
              <a:t> a </a:t>
            </a:r>
            <a:r>
              <a:rPr lang="hu-HU" dirty="0" err="1"/>
              <a:t>multitude</a:t>
            </a:r>
            <a:r>
              <a:rPr lang="hu-HU" dirty="0"/>
              <a:t> of </a:t>
            </a:r>
            <a:r>
              <a:rPr lang="hu-HU" dirty="0" err="1"/>
              <a:t>factors</a:t>
            </a:r>
            <a:r>
              <a:rPr lang="hu-HU" dirty="0"/>
              <a:t> </a:t>
            </a:r>
            <a:r>
              <a:rPr lang="hu-HU" dirty="0" err="1"/>
              <a:t>coincide</a:t>
            </a:r>
            <a:r>
              <a:rPr lang="hu-HU" dirty="0"/>
              <a:t> and </a:t>
            </a:r>
            <a:r>
              <a:rPr lang="hu-HU" dirty="0" err="1"/>
              <a:t>they</a:t>
            </a:r>
            <a:r>
              <a:rPr lang="hu-HU" dirty="0"/>
              <a:t> </a:t>
            </a:r>
            <a:r>
              <a:rPr lang="hu-HU" dirty="0" err="1"/>
              <a:t>all</a:t>
            </a:r>
            <a:r>
              <a:rPr lang="hu-HU" dirty="0"/>
              <a:t> </a:t>
            </a:r>
            <a:r>
              <a:rPr lang="hu-HU" dirty="0" err="1"/>
              <a:t>contribute</a:t>
            </a:r>
            <a:r>
              <a:rPr lang="hu-HU" dirty="0"/>
              <a:t> </a:t>
            </a:r>
            <a:r>
              <a:rPr lang="hu-HU" dirty="0" err="1"/>
              <a:t>to</a:t>
            </a:r>
            <a:r>
              <a:rPr lang="hu-HU" dirty="0"/>
              <a:t> </a:t>
            </a:r>
            <a:r>
              <a:rPr lang="hu-HU" dirty="0" err="1"/>
              <a:t>the</a:t>
            </a:r>
            <a:r>
              <a:rPr lang="hu-HU" dirty="0"/>
              <a:t> </a:t>
            </a:r>
            <a:r>
              <a:rPr lang="hu-HU" dirty="0" err="1"/>
              <a:t>victimisation</a:t>
            </a:r>
            <a:r>
              <a:rPr lang="hu-HU" dirty="0"/>
              <a:t> of </a:t>
            </a:r>
            <a:r>
              <a:rPr lang="hu-HU" dirty="0" err="1"/>
              <a:t>the</a:t>
            </a:r>
            <a:r>
              <a:rPr lang="hu-HU" dirty="0"/>
              <a:t> </a:t>
            </a:r>
            <a:r>
              <a:rPr lang="hu-HU" dirty="0" err="1"/>
              <a:t>girl</a:t>
            </a:r>
            <a:r>
              <a:rPr lang="hu-HU" dirty="0"/>
              <a:t> in </a:t>
            </a:r>
            <a:r>
              <a:rPr lang="hu-HU" dirty="0" err="1"/>
              <a:t>the</a:t>
            </a:r>
            <a:r>
              <a:rPr lang="hu-HU" dirty="0"/>
              <a:t> story. The </a:t>
            </a:r>
            <a:r>
              <a:rPr lang="hu-HU" dirty="0" err="1"/>
              <a:t>first</a:t>
            </a:r>
            <a:r>
              <a:rPr lang="hu-HU" dirty="0"/>
              <a:t> </a:t>
            </a:r>
            <a:r>
              <a:rPr lang="hu-HU" dirty="0" err="1"/>
              <a:t>educative</a:t>
            </a:r>
            <a:r>
              <a:rPr lang="hu-HU" dirty="0"/>
              <a:t> </a:t>
            </a:r>
            <a:r>
              <a:rPr lang="hu-HU" dirty="0" err="1"/>
              <a:t>element</a:t>
            </a:r>
            <a:r>
              <a:rPr lang="hu-HU" dirty="0"/>
              <a:t> is </a:t>
            </a:r>
            <a:r>
              <a:rPr lang="hu-HU" dirty="0" err="1"/>
              <a:t>the</a:t>
            </a:r>
            <a:r>
              <a:rPr lang="hu-HU" dirty="0"/>
              <a:t> </a:t>
            </a:r>
            <a:r>
              <a:rPr lang="hu-HU" dirty="0" err="1"/>
              <a:t>characteristics</a:t>
            </a:r>
            <a:r>
              <a:rPr lang="hu-HU" dirty="0"/>
              <a:t> of </a:t>
            </a:r>
            <a:r>
              <a:rPr lang="hu-HU" dirty="0" err="1"/>
              <a:t>the</a:t>
            </a:r>
            <a:r>
              <a:rPr lang="hu-HU" dirty="0"/>
              <a:t> </a:t>
            </a:r>
            <a:r>
              <a:rPr lang="hu-HU" dirty="0" err="1"/>
              <a:t>girl</a:t>
            </a:r>
            <a:r>
              <a:rPr lang="hu-HU" dirty="0"/>
              <a:t> </a:t>
            </a:r>
            <a:r>
              <a:rPr lang="hu-HU" dirty="0" err="1"/>
              <a:t>which</a:t>
            </a:r>
            <a:r>
              <a:rPr lang="hu-HU" dirty="0"/>
              <a:t> </a:t>
            </a:r>
            <a:r>
              <a:rPr lang="hu-HU" dirty="0" err="1"/>
              <a:t>make</a:t>
            </a:r>
            <a:r>
              <a:rPr lang="hu-HU" dirty="0"/>
              <a:t> </a:t>
            </a:r>
            <a:r>
              <a:rPr lang="hu-HU" dirty="0" err="1"/>
              <a:t>her</a:t>
            </a:r>
            <a:r>
              <a:rPr lang="hu-HU" dirty="0"/>
              <a:t> </a:t>
            </a:r>
            <a:r>
              <a:rPr lang="hu-HU" dirty="0" err="1"/>
              <a:t>vulnerable</a:t>
            </a:r>
            <a:r>
              <a:rPr lang="hu-HU" dirty="0"/>
              <a:t>.</a:t>
            </a:r>
          </a:p>
        </p:txBody>
      </p:sp>
      <p:sp>
        <p:nvSpPr>
          <p:cNvPr id="4" name="Dia számának helye 3"/>
          <p:cNvSpPr>
            <a:spLocks noGrp="1"/>
          </p:cNvSpPr>
          <p:nvPr>
            <p:ph type="sldNum" sz="quarter" idx="5"/>
          </p:nvPr>
        </p:nvSpPr>
        <p:spPr/>
        <p:txBody>
          <a:bodyPr/>
          <a:lstStyle/>
          <a:p>
            <a:fld id="{7ABCD048-3DD1-4962-B730-99E29D05AA1F}" type="slidenum">
              <a:rPr lang="hu-HU" smtClean="0"/>
              <a:t>7</a:t>
            </a:fld>
            <a:endParaRPr lang="hu-HU"/>
          </a:p>
        </p:txBody>
      </p:sp>
    </p:spTree>
    <p:extLst>
      <p:ext uri="{BB962C8B-B14F-4D97-AF65-F5344CB8AC3E}">
        <p14:creationId xmlns:p14="http://schemas.microsoft.com/office/powerpoint/2010/main" val="270068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7ABCD048-3DD1-4962-B730-99E29D05AA1F}" type="slidenum">
              <a:rPr lang="hu-HU" smtClean="0"/>
              <a:t>8</a:t>
            </a:fld>
            <a:endParaRPr lang="hu-HU"/>
          </a:p>
        </p:txBody>
      </p:sp>
    </p:spTree>
    <p:extLst>
      <p:ext uri="{BB962C8B-B14F-4D97-AF65-F5344CB8AC3E}">
        <p14:creationId xmlns:p14="http://schemas.microsoft.com/office/powerpoint/2010/main" val="4212240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Another</a:t>
            </a:r>
            <a:r>
              <a:rPr lang="hu-HU" dirty="0"/>
              <a:t> </a:t>
            </a:r>
            <a:r>
              <a:rPr lang="hu-HU" dirty="0" err="1"/>
              <a:t>important</a:t>
            </a:r>
            <a:r>
              <a:rPr lang="hu-HU" dirty="0"/>
              <a:t> </a:t>
            </a:r>
            <a:r>
              <a:rPr lang="hu-HU" dirty="0" err="1"/>
              <a:t>aspect</a:t>
            </a:r>
            <a:r>
              <a:rPr lang="hu-HU" dirty="0"/>
              <a:t> of </a:t>
            </a:r>
            <a:r>
              <a:rPr lang="hu-HU" dirty="0" err="1"/>
              <a:t>the</a:t>
            </a:r>
            <a:r>
              <a:rPr lang="hu-HU" dirty="0"/>
              <a:t> story is </a:t>
            </a:r>
            <a:r>
              <a:rPr lang="hu-HU" dirty="0" err="1"/>
              <a:t>that</a:t>
            </a:r>
            <a:r>
              <a:rPr lang="hu-HU" dirty="0"/>
              <a:t> </a:t>
            </a:r>
            <a:r>
              <a:rPr lang="hu-HU" dirty="0" err="1"/>
              <a:t>the</a:t>
            </a:r>
            <a:r>
              <a:rPr lang="hu-HU" dirty="0"/>
              <a:t> </a:t>
            </a:r>
            <a:r>
              <a:rPr lang="hu-HU" dirty="0" err="1"/>
              <a:t>victim</a:t>
            </a:r>
            <a:r>
              <a:rPr lang="hu-HU" dirty="0"/>
              <a:t> and </a:t>
            </a:r>
            <a:r>
              <a:rPr lang="hu-HU" dirty="0" err="1"/>
              <a:t>the</a:t>
            </a:r>
            <a:r>
              <a:rPr lang="hu-HU" dirty="0"/>
              <a:t> </a:t>
            </a:r>
            <a:r>
              <a:rPr lang="hu-HU" dirty="0" err="1"/>
              <a:t>offender</a:t>
            </a:r>
            <a:r>
              <a:rPr lang="hu-HU" dirty="0"/>
              <a:t> got </a:t>
            </a:r>
            <a:r>
              <a:rPr lang="hu-HU" dirty="0" err="1"/>
              <a:t>to</a:t>
            </a:r>
            <a:r>
              <a:rPr lang="hu-HU" dirty="0"/>
              <a:t> </a:t>
            </a:r>
            <a:r>
              <a:rPr lang="hu-HU" dirty="0" err="1"/>
              <a:t>know</a:t>
            </a:r>
            <a:r>
              <a:rPr lang="hu-HU" dirty="0"/>
              <a:t> </a:t>
            </a:r>
            <a:r>
              <a:rPr lang="hu-HU" dirty="0" err="1"/>
              <a:t>each</a:t>
            </a:r>
            <a:r>
              <a:rPr lang="hu-HU" dirty="0"/>
              <a:t> </a:t>
            </a:r>
            <a:r>
              <a:rPr lang="hu-HU" dirty="0" err="1"/>
              <a:t>other</a:t>
            </a:r>
            <a:r>
              <a:rPr lang="hu-HU" dirty="0"/>
              <a:t> </a:t>
            </a:r>
            <a:r>
              <a:rPr lang="hu-HU" dirty="0" err="1"/>
              <a:t>on</a:t>
            </a:r>
            <a:r>
              <a:rPr lang="hu-HU" dirty="0"/>
              <a:t> a </a:t>
            </a:r>
            <a:r>
              <a:rPr lang="hu-HU" dirty="0" err="1"/>
              <a:t>social</a:t>
            </a:r>
            <a:r>
              <a:rPr lang="hu-HU" dirty="0"/>
              <a:t> </a:t>
            </a:r>
            <a:r>
              <a:rPr lang="hu-HU" dirty="0" err="1"/>
              <a:t>media</a:t>
            </a:r>
            <a:r>
              <a:rPr lang="hu-HU" dirty="0"/>
              <a:t> platform over </a:t>
            </a:r>
            <a:r>
              <a:rPr lang="hu-HU" dirty="0" err="1"/>
              <a:t>the</a:t>
            </a:r>
            <a:r>
              <a:rPr lang="hu-HU" dirty="0"/>
              <a:t> internet. </a:t>
            </a:r>
            <a:r>
              <a:rPr lang="hu-HU" dirty="0" err="1"/>
              <a:t>This</a:t>
            </a:r>
            <a:r>
              <a:rPr lang="hu-HU" dirty="0"/>
              <a:t> is a </a:t>
            </a:r>
            <a:r>
              <a:rPr lang="hu-HU" dirty="0" err="1"/>
              <a:t>novel</a:t>
            </a:r>
            <a:r>
              <a:rPr lang="hu-HU" dirty="0"/>
              <a:t> </a:t>
            </a:r>
            <a:r>
              <a:rPr lang="hu-HU" dirty="0" err="1"/>
              <a:t>phenomenon</a:t>
            </a:r>
            <a:r>
              <a:rPr lang="hu-HU" dirty="0"/>
              <a:t> of </a:t>
            </a:r>
            <a:r>
              <a:rPr lang="hu-HU" dirty="0" err="1"/>
              <a:t>the</a:t>
            </a:r>
            <a:r>
              <a:rPr lang="hu-HU" dirty="0"/>
              <a:t> internet. </a:t>
            </a:r>
            <a:r>
              <a:rPr lang="hu-HU" dirty="0" err="1"/>
              <a:t>Children</a:t>
            </a:r>
            <a:r>
              <a:rPr lang="hu-HU" dirty="0"/>
              <a:t> </a:t>
            </a:r>
            <a:r>
              <a:rPr lang="hu-HU" dirty="0" err="1"/>
              <a:t>do</a:t>
            </a:r>
            <a:r>
              <a:rPr lang="hu-HU" dirty="0"/>
              <a:t> </a:t>
            </a:r>
            <a:r>
              <a:rPr lang="hu-HU" dirty="0" err="1"/>
              <a:t>not</a:t>
            </a:r>
            <a:r>
              <a:rPr lang="hu-HU" dirty="0"/>
              <a:t> </a:t>
            </a:r>
            <a:r>
              <a:rPr lang="hu-HU" dirty="0" err="1"/>
              <a:t>know</a:t>
            </a:r>
            <a:r>
              <a:rPr lang="hu-HU" dirty="0"/>
              <a:t> </a:t>
            </a:r>
            <a:r>
              <a:rPr lang="hu-HU" dirty="0" err="1"/>
              <a:t>that</a:t>
            </a:r>
            <a:r>
              <a:rPr lang="hu-HU" dirty="0"/>
              <a:t> </a:t>
            </a:r>
            <a:r>
              <a:rPr lang="hu-HU" dirty="0" err="1"/>
              <a:t>they</a:t>
            </a:r>
            <a:r>
              <a:rPr lang="hu-HU" dirty="0"/>
              <a:t> </a:t>
            </a:r>
            <a:r>
              <a:rPr lang="hu-HU" dirty="0" err="1"/>
              <a:t>may</a:t>
            </a:r>
            <a:r>
              <a:rPr lang="hu-HU" dirty="0"/>
              <a:t> </a:t>
            </a:r>
            <a:r>
              <a:rPr lang="hu-HU" dirty="0" err="1"/>
              <a:t>meet</a:t>
            </a:r>
            <a:r>
              <a:rPr lang="hu-HU" dirty="0"/>
              <a:t> </a:t>
            </a:r>
            <a:r>
              <a:rPr lang="hu-HU" dirty="0" err="1"/>
              <a:t>dangerous</a:t>
            </a:r>
            <a:r>
              <a:rPr lang="hu-HU" dirty="0"/>
              <a:t> </a:t>
            </a:r>
            <a:r>
              <a:rPr lang="hu-HU" dirty="0" err="1"/>
              <a:t>invidividuals</a:t>
            </a:r>
            <a:r>
              <a:rPr lang="hu-HU" dirty="0"/>
              <a:t> </a:t>
            </a:r>
            <a:r>
              <a:rPr lang="hu-HU" dirty="0" err="1"/>
              <a:t>there</a:t>
            </a:r>
            <a:r>
              <a:rPr lang="hu-HU" dirty="0"/>
              <a:t> </a:t>
            </a:r>
            <a:r>
              <a:rPr lang="hu-HU" dirty="0" err="1"/>
              <a:t>so</a:t>
            </a:r>
            <a:r>
              <a:rPr lang="hu-HU" dirty="0"/>
              <a:t> </a:t>
            </a:r>
            <a:r>
              <a:rPr lang="hu-HU" dirty="0" err="1"/>
              <a:t>it</a:t>
            </a:r>
            <a:r>
              <a:rPr lang="hu-HU" dirty="0"/>
              <a:t> is </a:t>
            </a:r>
            <a:r>
              <a:rPr lang="hu-HU" dirty="0" err="1"/>
              <a:t>important</a:t>
            </a:r>
            <a:r>
              <a:rPr lang="hu-HU" dirty="0"/>
              <a:t> </a:t>
            </a:r>
            <a:r>
              <a:rPr lang="hu-HU" dirty="0" err="1"/>
              <a:t>to</a:t>
            </a:r>
            <a:r>
              <a:rPr lang="hu-HU" dirty="0"/>
              <a:t> </a:t>
            </a:r>
            <a:r>
              <a:rPr lang="hu-HU" dirty="0" err="1"/>
              <a:t>instill</a:t>
            </a:r>
            <a:r>
              <a:rPr lang="hu-HU" dirty="0"/>
              <a:t> a </a:t>
            </a:r>
            <a:r>
              <a:rPr lang="hu-HU" dirty="0" err="1"/>
              <a:t>healthy</a:t>
            </a:r>
            <a:r>
              <a:rPr lang="hu-HU" dirty="0"/>
              <a:t> </a:t>
            </a:r>
            <a:r>
              <a:rPr lang="hu-HU" dirty="0" err="1"/>
              <a:t>amount</a:t>
            </a:r>
            <a:r>
              <a:rPr lang="hu-HU" dirty="0"/>
              <a:t> of </a:t>
            </a:r>
            <a:r>
              <a:rPr lang="hu-HU" dirty="0" err="1"/>
              <a:t>fear</a:t>
            </a:r>
            <a:r>
              <a:rPr lang="hu-HU" dirty="0"/>
              <a:t> in </a:t>
            </a:r>
            <a:r>
              <a:rPr lang="hu-HU" dirty="0" err="1"/>
              <a:t>them</a:t>
            </a:r>
            <a:r>
              <a:rPr lang="hu-HU" dirty="0"/>
              <a:t> </a:t>
            </a:r>
            <a:r>
              <a:rPr lang="hu-HU" dirty="0" err="1"/>
              <a:t>from</a:t>
            </a:r>
            <a:r>
              <a:rPr lang="hu-HU" dirty="0"/>
              <a:t> </a:t>
            </a:r>
            <a:r>
              <a:rPr lang="hu-HU" dirty="0" err="1"/>
              <a:t>strangers</a:t>
            </a:r>
            <a:r>
              <a:rPr lang="hu-HU" dirty="0"/>
              <a:t> </a:t>
            </a:r>
            <a:r>
              <a:rPr lang="hu-HU" dirty="0" err="1"/>
              <a:t>on</a:t>
            </a:r>
            <a:r>
              <a:rPr lang="hu-HU" dirty="0"/>
              <a:t> </a:t>
            </a:r>
            <a:r>
              <a:rPr lang="hu-HU" dirty="0" err="1"/>
              <a:t>the</a:t>
            </a:r>
            <a:r>
              <a:rPr lang="hu-HU" dirty="0"/>
              <a:t> net.</a:t>
            </a:r>
          </a:p>
        </p:txBody>
      </p:sp>
      <p:sp>
        <p:nvSpPr>
          <p:cNvPr id="4" name="Dia számának helye 3"/>
          <p:cNvSpPr>
            <a:spLocks noGrp="1"/>
          </p:cNvSpPr>
          <p:nvPr>
            <p:ph type="sldNum" sz="quarter" idx="5"/>
          </p:nvPr>
        </p:nvSpPr>
        <p:spPr/>
        <p:txBody>
          <a:bodyPr/>
          <a:lstStyle/>
          <a:p>
            <a:fld id="{7ABCD048-3DD1-4962-B730-99E29D05AA1F}" type="slidenum">
              <a:rPr lang="hu-HU" smtClean="0"/>
              <a:t>9</a:t>
            </a:fld>
            <a:endParaRPr lang="hu-HU"/>
          </a:p>
        </p:txBody>
      </p:sp>
    </p:spTree>
    <p:extLst>
      <p:ext uri="{BB962C8B-B14F-4D97-AF65-F5344CB8AC3E}">
        <p14:creationId xmlns:p14="http://schemas.microsoft.com/office/powerpoint/2010/main" val="1199732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5"/>
          </p:nvPr>
        </p:nvSpPr>
        <p:spPr/>
        <p:txBody>
          <a:bodyPr/>
          <a:lstStyle/>
          <a:p>
            <a:fld id="{7ABCD048-3DD1-4962-B730-99E29D05AA1F}" type="slidenum">
              <a:rPr lang="hu-HU" smtClean="0"/>
              <a:t>10</a:t>
            </a:fld>
            <a:endParaRPr lang="hu-HU"/>
          </a:p>
        </p:txBody>
      </p:sp>
    </p:spTree>
    <p:extLst>
      <p:ext uri="{BB962C8B-B14F-4D97-AF65-F5344CB8AC3E}">
        <p14:creationId xmlns:p14="http://schemas.microsoft.com/office/powerpoint/2010/main" val="1944738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r>
              <a:rPr lang="hu-HU" dirty="0" err="1"/>
              <a:t>Problem</a:t>
            </a:r>
            <a:r>
              <a:rPr lang="hu-HU" dirty="0"/>
              <a:t> </a:t>
            </a:r>
            <a:r>
              <a:rPr lang="hu-HU" dirty="0" err="1"/>
              <a:t>areas</a:t>
            </a:r>
            <a:endParaRPr lang="hu-HU" dirty="0"/>
          </a:p>
          <a:p>
            <a:endParaRPr lang="hu-HU" dirty="0"/>
          </a:p>
          <a:p>
            <a:r>
              <a:rPr lang="hu-HU" dirty="0"/>
              <a:t>7th </a:t>
            </a:r>
            <a:r>
              <a:rPr lang="hu-HU" dirty="0" err="1"/>
              <a:t>question</a:t>
            </a:r>
            <a:r>
              <a:rPr lang="hu-HU" dirty="0"/>
              <a:t>: </a:t>
            </a:r>
            <a:r>
              <a:rPr lang="hu-HU" dirty="0" err="1"/>
              <a:t>respondent</a:t>
            </a:r>
            <a:r>
              <a:rPr lang="hu-HU" dirty="0"/>
              <a:t> </a:t>
            </a:r>
            <a:r>
              <a:rPr lang="hu-HU" dirty="0" err="1"/>
              <a:t>did</a:t>
            </a:r>
            <a:r>
              <a:rPr lang="hu-HU" dirty="0"/>
              <a:t> </a:t>
            </a:r>
            <a:r>
              <a:rPr lang="hu-HU" dirty="0" err="1"/>
              <a:t>not</a:t>
            </a:r>
            <a:r>
              <a:rPr lang="hu-HU" dirty="0"/>
              <a:t> </a:t>
            </a:r>
            <a:r>
              <a:rPr lang="hu-HU" dirty="0" err="1"/>
              <a:t>figure</a:t>
            </a:r>
            <a:r>
              <a:rPr lang="hu-HU" dirty="0"/>
              <a:t> out </a:t>
            </a:r>
            <a:r>
              <a:rPr lang="hu-HU" dirty="0" err="1"/>
              <a:t>very</a:t>
            </a:r>
            <a:r>
              <a:rPr lang="hu-HU" dirty="0"/>
              <a:t> </a:t>
            </a:r>
            <a:r>
              <a:rPr lang="hu-HU" dirty="0" err="1"/>
              <a:t>well</a:t>
            </a:r>
            <a:r>
              <a:rPr lang="hu-HU" dirty="0"/>
              <a:t> </a:t>
            </a:r>
            <a:r>
              <a:rPr lang="hu-HU" dirty="0" err="1"/>
              <a:t>that</a:t>
            </a:r>
            <a:r>
              <a:rPr lang="hu-HU" dirty="0"/>
              <a:t> Bence </a:t>
            </a:r>
            <a:r>
              <a:rPr lang="hu-HU" dirty="0" err="1"/>
              <a:t>was</a:t>
            </a:r>
            <a:r>
              <a:rPr lang="hu-HU" dirty="0"/>
              <a:t> </a:t>
            </a:r>
            <a:r>
              <a:rPr lang="hu-HU" dirty="0" err="1"/>
              <a:t>acting</a:t>
            </a:r>
            <a:r>
              <a:rPr lang="hu-HU" dirty="0"/>
              <a:t> </a:t>
            </a:r>
            <a:r>
              <a:rPr lang="hu-HU" dirty="0" err="1"/>
              <a:t>to</a:t>
            </a:r>
            <a:r>
              <a:rPr lang="hu-HU" dirty="0"/>
              <a:t> show </a:t>
            </a:r>
            <a:r>
              <a:rPr lang="hu-HU" dirty="0" err="1"/>
              <a:t>himself</a:t>
            </a:r>
            <a:r>
              <a:rPr lang="hu-HU" dirty="0"/>
              <a:t> </a:t>
            </a:r>
            <a:r>
              <a:rPr lang="hu-HU" dirty="0" err="1"/>
              <a:t>alike</a:t>
            </a:r>
            <a:r>
              <a:rPr lang="hu-HU" dirty="0"/>
              <a:t> </a:t>
            </a:r>
            <a:r>
              <a:rPr lang="hu-HU" dirty="0" err="1"/>
              <a:t>to</a:t>
            </a:r>
            <a:r>
              <a:rPr lang="hu-HU" dirty="0"/>
              <a:t> </a:t>
            </a:r>
            <a:r>
              <a:rPr lang="hu-HU" dirty="0" err="1"/>
              <a:t>the</a:t>
            </a:r>
            <a:r>
              <a:rPr lang="hu-HU" dirty="0"/>
              <a:t> </a:t>
            </a:r>
            <a:r>
              <a:rPr lang="hu-HU" dirty="0" err="1"/>
              <a:t>victim</a:t>
            </a:r>
            <a:r>
              <a:rPr lang="hu-HU" dirty="0"/>
              <a:t> </a:t>
            </a:r>
            <a:r>
              <a:rPr lang="hu-HU" dirty="0" err="1"/>
              <a:t>even</a:t>
            </a:r>
            <a:r>
              <a:rPr lang="hu-HU" dirty="0"/>
              <a:t> </a:t>
            </a:r>
            <a:r>
              <a:rPr lang="hu-HU" dirty="0" err="1"/>
              <a:t>though</a:t>
            </a:r>
            <a:r>
              <a:rPr lang="hu-HU" dirty="0"/>
              <a:t> </a:t>
            </a:r>
            <a:r>
              <a:rPr lang="hu-HU" dirty="0" err="1"/>
              <a:t>this</a:t>
            </a:r>
            <a:r>
              <a:rPr lang="hu-HU" dirty="0"/>
              <a:t> is a </a:t>
            </a:r>
            <a:r>
              <a:rPr lang="hu-HU" dirty="0" err="1"/>
              <a:t>very</a:t>
            </a:r>
            <a:r>
              <a:rPr lang="hu-HU" dirty="0"/>
              <a:t> </a:t>
            </a:r>
            <a:r>
              <a:rPr lang="hu-HU" dirty="0" err="1"/>
              <a:t>important</a:t>
            </a:r>
            <a:r>
              <a:rPr lang="hu-HU" dirty="0"/>
              <a:t> </a:t>
            </a:r>
            <a:r>
              <a:rPr lang="hu-HU" dirty="0" err="1"/>
              <a:t>step</a:t>
            </a:r>
            <a:r>
              <a:rPr lang="hu-HU" dirty="0"/>
              <a:t> in </a:t>
            </a:r>
            <a:r>
              <a:rPr lang="hu-HU" dirty="0" err="1"/>
              <a:t>the</a:t>
            </a:r>
            <a:r>
              <a:rPr lang="hu-HU" dirty="0"/>
              <a:t> </a:t>
            </a:r>
            <a:r>
              <a:rPr lang="hu-HU" dirty="0" err="1"/>
              <a:t>perpetration</a:t>
            </a:r>
            <a:r>
              <a:rPr lang="hu-HU" dirty="0"/>
              <a:t> of human </a:t>
            </a:r>
            <a:r>
              <a:rPr lang="hu-HU" dirty="0" err="1"/>
              <a:t>trafficking</a:t>
            </a:r>
            <a:endParaRPr lang="hu-HU" dirty="0"/>
          </a:p>
          <a:p>
            <a:endParaRPr lang="hu-HU" dirty="0"/>
          </a:p>
          <a:p>
            <a:r>
              <a:rPr lang="hu-HU" dirty="0"/>
              <a:t>11th </a:t>
            </a:r>
            <a:r>
              <a:rPr lang="hu-HU" dirty="0" err="1"/>
              <a:t>question</a:t>
            </a:r>
            <a:r>
              <a:rPr lang="hu-HU" dirty="0"/>
              <a:t>: </a:t>
            </a:r>
            <a:r>
              <a:rPr lang="hu-HU" dirty="0" err="1"/>
              <a:t>respondents</a:t>
            </a:r>
            <a:r>
              <a:rPr lang="hu-HU" dirty="0"/>
              <a:t> </a:t>
            </a:r>
            <a:r>
              <a:rPr lang="hu-HU" dirty="0" err="1"/>
              <a:t>mostly</a:t>
            </a:r>
            <a:r>
              <a:rPr lang="hu-HU" dirty="0"/>
              <a:t> </a:t>
            </a:r>
            <a:r>
              <a:rPr lang="hu-HU" dirty="0" err="1"/>
              <a:t>confused</a:t>
            </a:r>
            <a:r>
              <a:rPr lang="hu-HU" dirty="0"/>
              <a:t> </a:t>
            </a:r>
            <a:r>
              <a:rPr lang="hu-HU" dirty="0" err="1"/>
              <a:t>the</a:t>
            </a:r>
            <a:r>
              <a:rPr lang="hu-HU" dirty="0"/>
              <a:t> </a:t>
            </a:r>
            <a:r>
              <a:rPr lang="hu-HU" dirty="0" err="1"/>
              <a:t>escape</a:t>
            </a:r>
            <a:r>
              <a:rPr lang="hu-HU" dirty="0"/>
              <a:t> of </a:t>
            </a:r>
            <a:r>
              <a:rPr lang="hu-HU" dirty="0" err="1"/>
              <a:t>the</a:t>
            </a:r>
            <a:r>
              <a:rPr lang="hu-HU" dirty="0"/>
              <a:t> </a:t>
            </a:r>
            <a:r>
              <a:rPr lang="hu-HU" dirty="0" err="1"/>
              <a:t>victim</a:t>
            </a:r>
            <a:r>
              <a:rPr lang="hu-HU" dirty="0"/>
              <a:t>. </a:t>
            </a:r>
            <a:r>
              <a:rPr lang="hu-HU" dirty="0" err="1"/>
              <a:t>It</a:t>
            </a:r>
            <a:r>
              <a:rPr lang="hu-HU" dirty="0"/>
              <a:t> is </a:t>
            </a:r>
            <a:r>
              <a:rPr lang="hu-HU" dirty="0" err="1"/>
              <a:t>probably</a:t>
            </a:r>
            <a:r>
              <a:rPr lang="hu-HU" dirty="0"/>
              <a:t> </a:t>
            </a:r>
            <a:r>
              <a:rPr lang="hu-HU" dirty="0" err="1"/>
              <a:t>due</a:t>
            </a:r>
            <a:r>
              <a:rPr lang="hu-HU" dirty="0"/>
              <a:t> </a:t>
            </a:r>
            <a:r>
              <a:rPr lang="hu-HU" dirty="0" err="1"/>
              <a:t>to</a:t>
            </a:r>
            <a:r>
              <a:rPr lang="hu-HU" dirty="0"/>
              <a:t> </a:t>
            </a:r>
            <a:r>
              <a:rPr lang="hu-HU" dirty="0" err="1"/>
              <a:t>the</a:t>
            </a:r>
            <a:r>
              <a:rPr lang="hu-HU" dirty="0"/>
              <a:t> </a:t>
            </a:r>
            <a:r>
              <a:rPr lang="hu-HU" dirty="0" err="1"/>
              <a:t>fact</a:t>
            </a:r>
            <a:r>
              <a:rPr lang="hu-HU" dirty="0"/>
              <a:t> </a:t>
            </a:r>
            <a:r>
              <a:rPr lang="hu-HU" dirty="0" err="1"/>
              <a:t>that</a:t>
            </a:r>
            <a:r>
              <a:rPr lang="hu-HU" dirty="0"/>
              <a:t> </a:t>
            </a:r>
            <a:r>
              <a:rPr lang="hu-HU" dirty="0" err="1"/>
              <a:t>at</a:t>
            </a:r>
            <a:r>
              <a:rPr lang="hu-HU" dirty="0"/>
              <a:t> </a:t>
            </a:r>
            <a:r>
              <a:rPr lang="hu-HU" dirty="0" err="1"/>
              <a:t>they</a:t>
            </a:r>
            <a:r>
              <a:rPr lang="hu-HU" dirty="0"/>
              <a:t> end, </a:t>
            </a:r>
            <a:r>
              <a:rPr lang="hu-HU" dirty="0" err="1"/>
              <a:t>they</a:t>
            </a:r>
            <a:r>
              <a:rPr lang="hu-HU" dirty="0"/>
              <a:t> </a:t>
            </a:r>
            <a:r>
              <a:rPr lang="hu-HU" dirty="0" err="1"/>
              <a:t>are</a:t>
            </a:r>
            <a:r>
              <a:rPr lang="hu-HU" dirty="0"/>
              <a:t> told </a:t>
            </a:r>
            <a:r>
              <a:rPr lang="hu-HU" dirty="0" err="1"/>
              <a:t>to</a:t>
            </a:r>
            <a:r>
              <a:rPr lang="hu-HU" dirty="0"/>
              <a:t> </a:t>
            </a:r>
            <a:r>
              <a:rPr lang="hu-HU" dirty="0" err="1"/>
              <a:t>call</a:t>
            </a:r>
            <a:r>
              <a:rPr lang="hu-HU" dirty="0"/>
              <a:t> </a:t>
            </a:r>
            <a:r>
              <a:rPr lang="hu-HU" dirty="0" err="1"/>
              <a:t>the</a:t>
            </a:r>
            <a:r>
              <a:rPr lang="hu-HU" dirty="0"/>
              <a:t> </a:t>
            </a:r>
            <a:r>
              <a:rPr lang="hu-HU" dirty="0" err="1"/>
              <a:t>emergency</a:t>
            </a:r>
            <a:r>
              <a:rPr lang="hu-HU" dirty="0"/>
              <a:t> </a:t>
            </a:r>
            <a:r>
              <a:rPr lang="hu-HU" dirty="0" err="1"/>
              <a:t>help</a:t>
            </a:r>
            <a:r>
              <a:rPr lang="hu-HU" dirty="0"/>
              <a:t> line </a:t>
            </a:r>
            <a:r>
              <a:rPr lang="hu-HU" dirty="0" err="1"/>
              <a:t>to</a:t>
            </a:r>
            <a:r>
              <a:rPr lang="hu-HU" dirty="0"/>
              <a:t> </a:t>
            </a:r>
            <a:r>
              <a:rPr lang="hu-HU" dirty="0" err="1"/>
              <a:t>get</a:t>
            </a:r>
            <a:r>
              <a:rPr lang="hu-HU" dirty="0"/>
              <a:t> out and </a:t>
            </a:r>
            <a:r>
              <a:rPr lang="hu-HU" dirty="0" err="1"/>
              <a:t>by</a:t>
            </a:r>
            <a:r>
              <a:rPr lang="hu-HU" dirty="0"/>
              <a:t> </a:t>
            </a:r>
            <a:r>
              <a:rPr lang="hu-HU" dirty="0" err="1"/>
              <a:t>this</a:t>
            </a:r>
            <a:r>
              <a:rPr lang="hu-HU" dirty="0"/>
              <a:t> </a:t>
            </a:r>
            <a:r>
              <a:rPr lang="hu-HU" dirty="0" err="1"/>
              <a:t>point</a:t>
            </a:r>
            <a:r>
              <a:rPr lang="hu-HU" dirty="0"/>
              <a:t>, in </a:t>
            </a:r>
            <a:r>
              <a:rPr lang="hu-HU" dirty="0" err="1"/>
              <a:t>the</a:t>
            </a:r>
            <a:r>
              <a:rPr lang="hu-HU" dirty="0"/>
              <a:t> </a:t>
            </a:r>
            <a:r>
              <a:rPr lang="hu-HU" dirty="0" err="1"/>
              <a:t>third</a:t>
            </a:r>
            <a:r>
              <a:rPr lang="hu-HU" dirty="0"/>
              <a:t> </a:t>
            </a:r>
            <a:r>
              <a:rPr lang="hu-HU" dirty="0" err="1"/>
              <a:t>room</a:t>
            </a:r>
            <a:r>
              <a:rPr lang="hu-HU" dirty="0"/>
              <a:t> </a:t>
            </a:r>
            <a:r>
              <a:rPr lang="hu-HU" dirty="0" err="1"/>
              <a:t>they</a:t>
            </a:r>
            <a:r>
              <a:rPr lang="hu-HU" dirty="0"/>
              <a:t> </a:t>
            </a:r>
            <a:r>
              <a:rPr lang="hu-HU" dirty="0" err="1"/>
              <a:t>do</a:t>
            </a:r>
            <a:r>
              <a:rPr lang="hu-HU" dirty="0"/>
              <a:t> </a:t>
            </a:r>
            <a:r>
              <a:rPr lang="hu-HU" dirty="0" err="1"/>
              <a:t>not</a:t>
            </a:r>
            <a:r>
              <a:rPr lang="hu-HU" dirty="0"/>
              <a:t> </a:t>
            </a:r>
            <a:r>
              <a:rPr lang="hu-HU" dirty="0" err="1"/>
              <a:t>pay</a:t>
            </a:r>
            <a:r>
              <a:rPr lang="hu-HU" dirty="0"/>
              <a:t> </a:t>
            </a:r>
            <a:r>
              <a:rPr lang="hu-HU" dirty="0" err="1"/>
              <a:t>attention</a:t>
            </a:r>
            <a:r>
              <a:rPr lang="hu-HU" dirty="0"/>
              <a:t> </a:t>
            </a:r>
            <a:r>
              <a:rPr lang="hu-HU" dirty="0" err="1"/>
              <a:t>to</a:t>
            </a:r>
            <a:r>
              <a:rPr lang="hu-HU" dirty="0"/>
              <a:t> </a:t>
            </a:r>
            <a:r>
              <a:rPr lang="hu-HU" dirty="0" err="1"/>
              <a:t>the</a:t>
            </a:r>
            <a:r>
              <a:rPr lang="hu-HU" dirty="0"/>
              <a:t> story, </a:t>
            </a:r>
            <a:r>
              <a:rPr lang="hu-HU" dirty="0" err="1"/>
              <a:t>instead</a:t>
            </a:r>
            <a:r>
              <a:rPr lang="hu-HU" dirty="0"/>
              <a:t>, </a:t>
            </a:r>
            <a:r>
              <a:rPr lang="hu-HU" dirty="0" err="1"/>
              <a:t>they</a:t>
            </a:r>
            <a:r>
              <a:rPr lang="hu-HU" dirty="0"/>
              <a:t> </a:t>
            </a:r>
            <a:r>
              <a:rPr lang="hu-HU" dirty="0" err="1"/>
              <a:t>focus</a:t>
            </a:r>
            <a:r>
              <a:rPr lang="hu-HU" dirty="0"/>
              <a:t> </a:t>
            </a:r>
            <a:r>
              <a:rPr lang="hu-HU" dirty="0" err="1"/>
              <a:t>on</a:t>
            </a:r>
            <a:r>
              <a:rPr lang="hu-HU" dirty="0"/>
              <a:t> </a:t>
            </a:r>
            <a:r>
              <a:rPr lang="hu-HU" dirty="0" err="1"/>
              <a:t>solving</a:t>
            </a:r>
            <a:r>
              <a:rPr lang="hu-HU" dirty="0"/>
              <a:t> </a:t>
            </a:r>
            <a:r>
              <a:rPr lang="hu-HU" dirty="0" err="1"/>
              <a:t>the</a:t>
            </a:r>
            <a:r>
              <a:rPr lang="hu-HU" dirty="0"/>
              <a:t> last puzzle. </a:t>
            </a:r>
            <a:r>
              <a:rPr lang="hu-HU" dirty="0" err="1"/>
              <a:t>As</a:t>
            </a:r>
            <a:r>
              <a:rPr lang="hu-HU" dirty="0"/>
              <a:t> </a:t>
            </a:r>
            <a:r>
              <a:rPr lang="hu-HU" dirty="0" err="1"/>
              <a:t>such</a:t>
            </a:r>
            <a:r>
              <a:rPr lang="hu-HU" dirty="0"/>
              <a:t>, </a:t>
            </a:r>
            <a:r>
              <a:rPr lang="hu-HU" dirty="0" err="1"/>
              <a:t>their</a:t>
            </a:r>
            <a:r>
              <a:rPr lang="hu-HU" dirty="0"/>
              <a:t> last and </a:t>
            </a:r>
            <a:r>
              <a:rPr lang="hu-HU" dirty="0" err="1"/>
              <a:t>very</a:t>
            </a:r>
            <a:r>
              <a:rPr lang="hu-HU" dirty="0"/>
              <a:t> </a:t>
            </a:r>
            <a:r>
              <a:rPr lang="hu-HU" dirty="0" err="1"/>
              <a:t>focused</a:t>
            </a:r>
            <a:r>
              <a:rPr lang="hu-HU" dirty="0"/>
              <a:t> </a:t>
            </a:r>
            <a:r>
              <a:rPr lang="hu-HU" dirty="0" err="1"/>
              <a:t>information</a:t>
            </a:r>
            <a:r>
              <a:rPr lang="hu-HU" dirty="0"/>
              <a:t> is </a:t>
            </a:r>
            <a:r>
              <a:rPr lang="hu-HU" dirty="0" err="1"/>
              <a:t>the</a:t>
            </a:r>
            <a:r>
              <a:rPr lang="hu-HU" dirty="0"/>
              <a:t> </a:t>
            </a:r>
            <a:r>
              <a:rPr lang="hu-HU" dirty="0" err="1"/>
              <a:t>emergency</a:t>
            </a:r>
            <a:r>
              <a:rPr lang="hu-HU" dirty="0"/>
              <a:t> line.</a:t>
            </a:r>
          </a:p>
          <a:p>
            <a:endParaRPr lang="hu-HU" dirty="0"/>
          </a:p>
          <a:p>
            <a:r>
              <a:rPr lang="hu-HU" dirty="0"/>
              <a:t>12th </a:t>
            </a:r>
            <a:r>
              <a:rPr lang="hu-HU" dirty="0" err="1"/>
              <a:t>question</a:t>
            </a:r>
            <a:r>
              <a:rPr lang="hu-HU" dirty="0"/>
              <a:t>: </a:t>
            </a:r>
            <a:r>
              <a:rPr lang="hu-HU" dirty="0" err="1"/>
              <a:t>many</a:t>
            </a:r>
            <a:r>
              <a:rPr lang="hu-HU" dirty="0"/>
              <a:t> </a:t>
            </a:r>
            <a:r>
              <a:rPr lang="hu-HU" dirty="0" err="1"/>
              <a:t>respondents</a:t>
            </a:r>
            <a:r>
              <a:rPr lang="hu-HU" dirty="0"/>
              <a:t> </a:t>
            </a:r>
            <a:r>
              <a:rPr lang="hu-HU" dirty="0" err="1"/>
              <a:t>did</a:t>
            </a:r>
            <a:r>
              <a:rPr lang="hu-HU" dirty="0"/>
              <a:t> </a:t>
            </a:r>
            <a:r>
              <a:rPr lang="hu-HU" dirty="0" err="1"/>
              <a:t>not</a:t>
            </a:r>
            <a:r>
              <a:rPr lang="hu-HU" dirty="0"/>
              <a:t> </a:t>
            </a:r>
            <a:r>
              <a:rPr lang="hu-HU" dirty="0" err="1"/>
              <a:t>find</a:t>
            </a:r>
            <a:r>
              <a:rPr lang="hu-HU" dirty="0"/>
              <a:t> </a:t>
            </a:r>
            <a:r>
              <a:rPr lang="hu-HU" dirty="0" err="1"/>
              <a:t>all</a:t>
            </a:r>
            <a:r>
              <a:rPr lang="hu-HU" dirty="0"/>
              <a:t> of </a:t>
            </a:r>
            <a:r>
              <a:rPr lang="hu-HU" dirty="0" err="1"/>
              <a:t>the</a:t>
            </a:r>
            <a:r>
              <a:rPr lang="hu-HU" dirty="0"/>
              <a:t> </a:t>
            </a:r>
            <a:r>
              <a:rPr lang="hu-HU" dirty="0" err="1"/>
              <a:t>consequences</a:t>
            </a:r>
            <a:r>
              <a:rPr lang="hu-HU" dirty="0"/>
              <a:t>, </a:t>
            </a:r>
            <a:r>
              <a:rPr lang="hu-HU" dirty="0" err="1"/>
              <a:t>but</a:t>
            </a:r>
            <a:r>
              <a:rPr lang="hu-HU" dirty="0"/>
              <a:t> </a:t>
            </a:r>
            <a:r>
              <a:rPr lang="hu-HU" dirty="0" err="1"/>
              <a:t>at</a:t>
            </a:r>
            <a:r>
              <a:rPr lang="hu-HU" dirty="0"/>
              <a:t> </a:t>
            </a:r>
            <a:r>
              <a:rPr lang="hu-HU" dirty="0" err="1"/>
              <a:t>least</a:t>
            </a:r>
            <a:r>
              <a:rPr lang="hu-HU" dirty="0"/>
              <a:t> </a:t>
            </a:r>
            <a:r>
              <a:rPr lang="hu-HU" dirty="0" err="1"/>
              <a:t>one</a:t>
            </a:r>
            <a:r>
              <a:rPr lang="hu-HU" dirty="0"/>
              <a:t> of </a:t>
            </a:r>
            <a:r>
              <a:rPr lang="hu-HU" dirty="0" err="1"/>
              <a:t>the</a:t>
            </a:r>
            <a:r>
              <a:rPr lang="hu-HU" dirty="0"/>
              <a:t> </a:t>
            </a:r>
            <a:r>
              <a:rPr lang="hu-HU" dirty="0" err="1"/>
              <a:t>consequences</a:t>
            </a:r>
            <a:r>
              <a:rPr lang="hu-HU" dirty="0"/>
              <a:t> is </a:t>
            </a:r>
            <a:r>
              <a:rPr lang="hu-HU" dirty="0" err="1"/>
              <a:t>very</a:t>
            </a:r>
            <a:r>
              <a:rPr lang="hu-HU" dirty="0"/>
              <a:t> </a:t>
            </a:r>
            <a:r>
              <a:rPr lang="hu-HU" dirty="0" err="1"/>
              <a:t>memorable</a:t>
            </a:r>
            <a:r>
              <a:rPr lang="hu-HU" dirty="0"/>
              <a:t> – </a:t>
            </a:r>
            <a:r>
              <a:rPr lang="hu-HU" dirty="0" err="1"/>
              <a:t>this</a:t>
            </a:r>
            <a:r>
              <a:rPr lang="hu-HU" dirty="0"/>
              <a:t> </a:t>
            </a:r>
            <a:r>
              <a:rPr lang="hu-HU" dirty="0" err="1"/>
              <a:t>information</a:t>
            </a:r>
            <a:r>
              <a:rPr lang="hu-HU" dirty="0"/>
              <a:t> is </a:t>
            </a:r>
            <a:r>
              <a:rPr lang="hu-HU" dirty="0" err="1"/>
              <a:t>also</a:t>
            </a:r>
            <a:r>
              <a:rPr lang="hu-HU" dirty="0"/>
              <a:t> </a:t>
            </a:r>
            <a:r>
              <a:rPr lang="hu-HU" dirty="0" err="1"/>
              <a:t>communicated</a:t>
            </a:r>
            <a:r>
              <a:rPr lang="hu-HU" dirty="0"/>
              <a:t> in </a:t>
            </a:r>
            <a:r>
              <a:rPr lang="hu-HU" dirty="0" err="1"/>
              <a:t>the</a:t>
            </a:r>
            <a:r>
              <a:rPr lang="hu-HU" dirty="0"/>
              <a:t> </a:t>
            </a:r>
            <a:r>
              <a:rPr lang="hu-HU" dirty="0" err="1"/>
              <a:t>third</a:t>
            </a:r>
            <a:r>
              <a:rPr lang="hu-HU" dirty="0"/>
              <a:t> </a:t>
            </a:r>
            <a:r>
              <a:rPr lang="hu-HU" dirty="0" err="1"/>
              <a:t>room</a:t>
            </a:r>
            <a:r>
              <a:rPr lang="hu-HU" dirty="0"/>
              <a:t> </a:t>
            </a:r>
            <a:r>
              <a:rPr lang="hu-HU" dirty="0" err="1"/>
              <a:t>where</a:t>
            </a:r>
            <a:r>
              <a:rPr lang="hu-HU" dirty="0"/>
              <a:t> </a:t>
            </a:r>
            <a:r>
              <a:rPr lang="hu-HU" dirty="0" err="1"/>
              <a:t>participants</a:t>
            </a:r>
            <a:r>
              <a:rPr lang="hu-HU" dirty="0"/>
              <a:t> </a:t>
            </a:r>
            <a:r>
              <a:rPr lang="hu-HU" dirty="0" err="1"/>
              <a:t>will</a:t>
            </a:r>
            <a:r>
              <a:rPr lang="hu-HU" dirty="0"/>
              <a:t> </a:t>
            </a:r>
            <a:r>
              <a:rPr lang="hu-HU" dirty="0" err="1"/>
              <a:t>usually</a:t>
            </a:r>
            <a:r>
              <a:rPr lang="hu-HU" dirty="0"/>
              <a:t> </a:t>
            </a:r>
            <a:r>
              <a:rPr lang="hu-HU" dirty="0" err="1"/>
              <a:t>not</a:t>
            </a:r>
            <a:r>
              <a:rPr lang="hu-HU" dirty="0"/>
              <a:t> </a:t>
            </a:r>
            <a:r>
              <a:rPr lang="hu-HU" dirty="0" err="1"/>
              <a:t>pay</a:t>
            </a:r>
            <a:r>
              <a:rPr lang="hu-HU" dirty="0"/>
              <a:t> </a:t>
            </a:r>
            <a:r>
              <a:rPr lang="hu-HU" dirty="0" err="1"/>
              <a:t>attention</a:t>
            </a:r>
            <a:r>
              <a:rPr lang="hu-HU" dirty="0"/>
              <a:t> </a:t>
            </a:r>
            <a:r>
              <a:rPr lang="hu-HU" dirty="0" err="1"/>
              <a:t>to</a:t>
            </a:r>
            <a:r>
              <a:rPr lang="hu-HU" dirty="0"/>
              <a:t> </a:t>
            </a:r>
            <a:r>
              <a:rPr lang="hu-HU" dirty="0" err="1"/>
              <a:t>the</a:t>
            </a:r>
            <a:r>
              <a:rPr lang="hu-HU" dirty="0"/>
              <a:t> story </a:t>
            </a:r>
            <a:r>
              <a:rPr lang="hu-HU" dirty="0" err="1"/>
              <a:t>that</a:t>
            </a:r>
            <a:r>
              <a:rPr lang="hu-HU" dirty="0"/>
              <a:t> </a:t>
            </a:r>
            <a:r>
              <a:rPr lang="hu-HU" dirty="0" err="1"/>
              <a:t>much</a:t>
            </a:r>
            <a:r>
              <a:rPr lang="hu-HU" dirty="0"/>
              <a:t>.</a:t>
            </a:r>
          </a:p>
          <a:p>
            <a:endParaRPr lang="hu-HU" dirty="0"/>
          </a:p>
          <a:p>
            <a:r>
              <a:rPr lang="hu-HU" dirty="0"/>
              <a:t>13th </a:t>
            </a:r>
            <a:r>
              <a:rPr lang="hu-HU" dirty="0" err="1"/>
              <a:t>question</a:t>
            </a:r>
            <a:r>
              <a:rPr lang="hu-HU" dirty="0"/>
              <a:t>: </a:t>
            </a:r>
            <a:r>
              <a:rPr lang="hu-HU" dirty="0" err="1"/>
              <a:t>it</a:t>
            </a:r>
            <a:r>
              <a:rPr lang="hu-HU" dirty="0"/>
              <a:t> is </a:t>
            </a:r>
            <a:r>
              <a:rPr lang="hu-HU" dirty="0" err="1"/>
              <a:t>interesting</a:t>
            </a:r>
            <a:r>
              <a:rPr lang="hu-HU" dirty="0"/>
              <a:t> </a:t>
            </a:r>
            <a:r>
              <a:rPr lang="hu-HU" dirty="0" err="1"/>
              <a:t>that</a:t>
            </a:r>
            <a:r>
              <a:rPr lang="hu-HU" dirty="0"/>
              <a:t> </a:t>
            </a:r>
            <a:r>
              <a:rPr lang="hu-HU" dirty="0" err="1"/>
              <a:t>even</a:t>
            </a:r>
            <a:r>
              <a:rPr lang="hu-HU" dirty="0"/>
              <a:t> </a:t>
            </a:r>
            <a:r>
              <a:rPr lang="hu-HU" dirty="0" err="1"/>
              <a:t>though</a:t>
            </a:r>
            <a:r>
              <a:rPr lang="hu-HU" dirty="0"/>
              <a:t> </a:t>
            </a:r>
            <a:r>
              <a:rPr lang="hu-HU" dirty="0" err="1"/>
              <a:t>participants</a:t>
            </a:r>
            <a:r>
              <a:rPr lang="hu-HU" dirty="0"/>
              <a:t> </a:t>
            </a:r>
            <a:r>
              <a:rPr lang="hu-HU" dirty="0" err="1"/>
              <a:t>did</a:t>
            </a:r>
            <a:r>
              <a:rPr lang="hu-HU" dirty="0"/>
              <a:t> </a:t>
            </a:r>
            <a:r>
              <a:rPr lang="hu-HU" dirty="0" err="1"/>
              <a:t>not</a:t>
            </a:r>
            <a:r>
              <a:rPr lang="hu-HU" dirty="0"/>
              <a:t> </a:t>
            </a:r>
            <a:r>
              <a:rPr lang="hu-HU" dirty="0" err="1"/>
              <a:t>remember</a:t>
            </a:r>
            <a:r>
              <a:rPr lang="hu-HU" dirty="0"/>
              <a:t> </a:t>
            </a:r>
            <a:r>
              <a:rPr lang="hu-HU" dirty="0" err="1"/>
              <a:t>correctly</a:t>
            </a:r>
            <a:r>
              <a:rPr lang="hu-HU" dirty="0"/>
              <a:t> </a:t>
            </a:r>
            <a:r>
              <a:rPr lang="hu-HU" dirty="0" err="1"/>
              <a:t>to</a:t>
            </a:r>
            <a:r>
              <a:rPr lang="hu-HU" dirty="0"/>
              <a:t> </a:t>
            </a:r>
            <a:r>
              <a:rPr lang="hu-HU" dirty="0" err="1"/>
              <a:t>the</a:t>
            </a:r>
            <a:r>
              <a:rPr lang="hu-HU" dirty="0"/>
              <a:t> </a:t>
            </a:r>
            <a:r>
              <a:rPr lang="hu-HU" dirty="0" err="1"/>
              <a:t>setting</a:t>
            </a:r>
            <a:r>
              <a:rPr lang="hu-HU" dirty="0"/>
              <a:t>, </a:t>
            </a:r>
            <a:r>
              <a:rPr lang="hu-HU" dirty="0" err="1"/>
              <a:t>but</a:t>
            </a:r>
            <a:r>
              <a:rPr lang="hu-HU" dirty="0"/>
              <a:t> </a:t>
            </a:r>
            <a:r>
              <a:rPr lang="hu-HU" dirty="0" err="1"/>
              <a:t>the</a:t>
            </a:r>
            <a:r>
              <a:rPr lang="hu-HU" dirty="0"/>
              <a:t> </a:t>
            </a:r>
            <a:r>
              <a:rPr lang="hu-HU" dirty="0" err="1"/>
              <a:t>wrong</a:t>
            </a:r>
            <a:r>
              <a:rPr lang="hu-HU" dirty="0"/>
              <a:t> </a:t>
            </a:r>
            <a:r>
              <a:rPr lang="hu-HU" dirty="0" err="1"/>
              <a:t>answers</a:t>
            </a:r>
            <a:r>
              <a:rPr lang="hu-HU" dirty="0"/>
              <a:t> </a:t>
            </a:r>
            <a:r>
              <a:rPr lang="hu-HU" dirty="0" err="1"/>
              <a:t>distribute</a:t>
            </a:r>
            <a:r>
              <a:rPr lang="hu-HU" dirty="0"/>
              <a:t> </a:t>
            </a:r>
            <a:r>
              <a:rPr lang="hu-HU" dirty="0" err="1"/>
              <a:t>between</a:t>
            </a:r>
            <a:r>
              <a:rPr lang="hu-HU" dirty="0"/>
              <a:t> </a:t>
            </a:r>
            <a:r>
              <a:rPr lang="hu-HU" dirty="0" err="1"/>
              <a:t>all</a:t>
            </a:r>
            <a:r>
              <a:rPr lang="hu-HU" dirty="0"/>
              <a:t> of </a:t>
            </a:r>
            <a:r>
              <a:rPr lang="hu-HU" dirty="0" err="1"/>
              <a:t>the</a:t>
            </a:r>
            <a:r>
              <a:rPr lang="hu-HU" dirty="0"/>
              <a:t> </a:t>
            </a:r>
            <a:r>
              <a:rPr lang="hu-HU" dirty="0" err="1"/>
              <a:t>other</a:t>
            </a:r>
            <a:r>
              <a:rPr lang="hu-HU" dirty="0"/>
              <a:t> </a:t>
            </a:r>
            <a:r>
              <a:rPr lang="hu-HU" dirty="0" err="1"/>
              <a:t>possible</a:t>
            </a:r>
            <a:r>
              <a:rPr lang="hu-HU" dirty="0"/>
              <a:t> </a:t>
            </a:r>
            <a:r>
              <a:rPr lang="hu-HU" dirty="0" err="1"/>
              <a:t>answers</a:t>
            </a:r>
            <a:r>
              <a:rPr lang="hu-HU" dirty="0"/>
              <a:t> </a:t>
            </a:r>
            <a:r>
              <a:rPr lang="hu-HU" dirty="0" err="1"/>
              <a:t>so</a:t>
            </a:r>
            <a:r>
              <a:rPr lang="hu-HU" dirty="0"/>
              <a:t> </a:t>
            </a:r>
            <a:r>
              <a:rPr lang="hu-HU" dirty="0" err="1"/>
              <a:t>it</a:t>
            </a:r>
            <a:r>
              <a:rPr lang="hu-HU" dirty="0"/>
              <a:t> </a:t>
            </a:r>
            <a:r>
              <a:rPr lang="hu-HU" dirty="0" err="1"/>
              <a:t>seems</a:t>
            </a:r>
            <a:r>
              <a:rPr lang="hu-HU" dirty="0"/>
              <a:t> </a:t>
            </a:r>
            <a:r>
              <a:rPr lang="hu-HU" dirty="0" err="1"/>
              <a:t>that</a:t>
            </a:r>
            <a:r>
              <a:rPr lang="hu-HU" dirty="0"/>
              <a:t> </a:t>
            </a:r>
            <a:r>
              <a:rPr lang="hu-HU" dirty="0" err="1"/>
              <a:t>it</a:t>
            </a:r>
            <a:r>
              <a:rPr lang="hu-HU" dirty="0"/>
              <a:t> is </a:t>
            </a:r>
            <a:r>
              <a:rPr lang="hu-HU" dirty="0" err="1"/>
              <a:t>not</a:t>
            </a:r>
            <a:r>
              <a:rPr lang="hu-HU" dirty="0"/>
              <a:t> </a:t>
            </a:r>
            <a:r>
              <a:rPr lang="hu-HU" dirty="0" err="1"/>
              <a:t>straightforward</a:t>
            </a:r>
            <a:r>
              <a:rPr lang="hu-HU" dirty="0"/>
              <a:t> </a:t>
            </a:r>
            <a:r>
              <a:rPr lang="hu-HU" dirty="0" err="1"/>
              <a:t>that</a:t>
            </a:r>
            <a:r>
              <a:rPr lang="hu-HU" dirty="0"/>
              <a:t> </a:t>
            </a:r>
            <a:r>
              <a:rPr lang="hu-HU" dirty="0" err="1"/>
              <a:t>they</a:t>
            </a:r>
            <a:r>
              <a:rPr lang="hu-HU" dirty="0"/>
              <a:t> </a:t>
            </a:r>
            <a:r>
              <a:rPr lang="hu-HU" dirty="0" err="1"/>
              <a:t>are</a:t>
            </a:r>
            <a:r>
              <a:rPr lang="hu-HU" dirty="0"/>
              <a:t> in a </a:t>
            </a:r>
            <a:r>
              <a:rPr lang="hu-HU" dirty="0" err="1"/>
              <a:t>simulated</a:t>
            </a:r>
            <a:r>
              <a:rPr lang="hu-HU" dirty="0"/>
              <a:t> </a:t>
            </a:r>
            <a:r>
              <a:rPr lang="hu-HU" dirty="0" err="1"/>
              <a:t>brothel</a:t>
            </a:r>
            <a:r>
              <a:rPr lang="hu-HU" dirty="0"/>
              <a:t>.</a:t>
            </a:r>
          </a:p>
          <a:p>
            <a:endParaRPr lang="hu-HU" dirty="0"/>
          </a:p>
          <a:p>
            <a:r>
              <a:rPr lang="hu-HU" b="1" dirty="0"/>
              <a:t>In </a:t>
            </a:r>
            <a:r>
              <a:rPr lang="hu-HU" b="1" dirty="0" err="1"/>
              <a:t>conclusion</a:t>
            </a:r>
            <a:r>
              <a:rPr lang="hu-HU" b="1" dirty="0"/>
              <a:t>, </a:t>
            </a:r>
            <a:r>
              <a:rPr lang="hu-HU" b="1" dirty="0" err="1"/>
              <a:t>the</a:t>
            </a:r>
            <a:r>
              <a:rPr lang="hu-HU" b="1" dirty="0"/>
              <a:t> </a:t>
            </a:r>
            <a:r>
              <a:rPr lang="hu-HU" b="1" dirty="0" err="1"/>
              <a:t>escapetruck</a:t>
            </a:r>
            <a:r>
              <a:rPr lang="hu-HU" b="1" dirty="0"/>
              <a:t> </a:t>
            </a:r>
            <a:r>
              <a:rPr lang="hu-HU" b="1" dirty="0" err="1"/>
              <a:t>was</a:t>
            </a:r>
            <a:r>
              <a:rPr lang="hu-HU" b="1" dirty="0"/>
              <a:t> </a:t>
            </a:r>
            <a:r>
              <a:rPr lang="hu-HU" b="1" dirty="0" err="1"/>
              <a:t>very</a:t>
            </a:r>
            <a:r>
              <a:rPr lang="hu-HU" b="1" dirty="0"/>
              <a:t> </a:t>
            </a:r>
            <a:r>
              <a:rPr lang="hu-HU" b="1" dirty="0" err="1"/>
              <a:t>succesful</a:t>
            </a:r>
            <a:r>
              <a:rPr lang="hu-HU" b="1" dirty="0"/>
              <a:t> in most </a:t>
            </a:r>
            <a:r>
              <a:rPr lang="hu-HU" b="1" dirty="0" err="1"/>
              <a:t>instances</a:t>
            </a:r>
            <a:r>
              <a:rPr lang="hu-HU" b="1" dirty="0"/>
              <a:t> in </a:t>
            </a:r>
            <a:r>
              <a:rPr lang="hu-HU" b="1" dirty="0" err="1"/>
              <a:t>sharing</a:t>
            </a:r>
            <a:r>
              <a:rPr lang="hu-HU" b="1" dirty="0"/>
              <a:t> </a:t>
            </a:r>
            <a:r>
              <a:rPr lang="hu-HU" b="1" dirty="0" err="1"/>
              <a:t>indispensable</a:t>
            </a:r>
            <a:r>
              <a:rPr lang="hu-HU" b="1" dirty="0"/>
              <a:t> </a:t>
            </a:r>
            <a:r>
              <a:rPr lang="hu-HU" b="1" dirty="0" err="1"/>
              <a:t>information</a:t>
            </a:r>
            <a:r>
              <a:rPr lang="hu-HU" b="1" dirty="0"/>
              <a:t> </a:t>
            </a:r>
            <a:r>
              <a:rPr lang="hu-HU" b="1" dirty="0" err="1"/>
              <a:t>about</a:t>
            </a:r>
            <a:r>
              <a:rPr lang="hu-HU" b="1" dirty="0"/>
              <a:t> </a:t>
            </a:r>
            <a:r>
              <a:rPr lang="hu-HU" b="1" dirty="0" err="1"/>
              <a:t>the</a:t>
            </a:r>
            <a:r>
              <a:rPr lang="hu-HU" b="1" dirty="0"/>
              <a:t> </a:t>
            </a:r>
            <a:r>
              <a:rPr lang="hu-HU" b="1" dirty="0" err="1"/>
              <a:t>topic</a:t>
            </a:r>
            <a:r>
              <a:rPr lang="hu-HU" b="1" dirty="0"/>
              <a:t> of human </a:t>
            </a:r>
            <a:r>
              <a:rPr lang="hu-HU" b="1" dirty="0" err="1"/>
              <a:t>trafficking</a:t>
            </a:r>
            <a:r>
              <a:rPr lang="hu-HU" b="1" dirty="0"/>
              <a:t> </a:t>
            </a:r>
            <a:r>
              <a:rPr lang="hu-HU" b="1" dirty="0" err="1"/>
              <a:t>including</a:t>
            </a:r>
            <a:r>
              <a:rPr lang="hu-HU" b="1" dirty="0"/>
              <a:t> </a:t>
            </a:r>
            <a:r>
              <a:rPr lang="hu-HU" b="1" dirty="0" err="1"/>
              <a:t>the</a:t>
            </a:r>
            <a:r>
              <a:rPr lang="hu-HU" b="1" dirty="0"/>
              <a:t> modus </a:t>
            </a:r>
            <a:r>
              <a:rPr lang="hu-HU" b="1" dirty="0" err="1"/>
              <a:t>operandei</a:t>
            </a:r>
            <a:r>
              <a:rPr lang="hu-HU" b="1" dirty="0"/>
              <a:t> of </a:t>
            </a:r>
            <a:r>
              <a:rPr lang="hu-HU" b="1" dirty="0" err="1"/>
              <a:t>the</a:t>
            </a:r>
            <a:r>
              <a:rPr lang="hu-HU" b="1" dirty="0"/>
              <a:t> </a:t>
            </a:r>
            <a:r>
              <a:rPr lang="hu-HU" b="1" dirty="0" err="1"/>
              <a:t>perpetrators</a:t>
            </a:r>
            <a:r>
              <a:rPr lang="hu-HU" b="1" dirty="0"/>
              <a:t>, </a:t>
            </a:r>
            <a:r>
              <a:rPr lang="hu-HU" b="1" dirty="0" err="1"/>
              <a:t>the</a:t>
            </a:r>
            <a:r>
              <a:rPr lang="hu-HU" b="1" dirty="0"/>
              <a:t> </a:t>
            </a:r>
            <a:r>
              <a:rPr lang="hu-HU" b="1" dirty="0" err="1"/>
              <a:t>circumstances</a:t>
            </a:r>
            <a:r>
              <a:rPr lang="hu-HU" b="1" dirty="0"/>
              <a:t> </a:t>
            </a:r>
            <a:r>
              <a:rPr lang="hu-HU" b="1" dirty="0" err="1"/>
              <a:t>someone</a:t>
            </a:r>
            <a:r>
              <a:rPr lang="hu-HU" b="1" dirty="0"/>
              <a:t> has </a:t>
            </a:r>
            <a:r>
              <a:rPr lang="hu-HU" b="1" dirty="0" err="1"/>
              <a:t>to</a:t>
            </a:r>
            <a:r>
              <a:rPr lang="hu-HU" b="1" dirty="0"/>
              <a:t> </a:t>
            </a:r>
            <a:r>
              <a:rPr lang="hu-HU" b="1" dirty="0" err="1"/>
              <a:t>live</a:t>
            </a:r>
            <a:r>
              <a:rPr lang="hu-HU" b="1" dirty="0"/>
              <a:t> in </a:t>
            </a:r>
            <a:r>
              <a:rPr lang="hu-HU" b="1" dirty="0" err="1"/>
              <a:t>as</a:t>
            </a:r>
            <a:r>
              <a:rPr lang="hu-HU" b="1" dirty="0"/>
              <a:t> a </a:t>
            </a:r>
            <a:r>
              <a:rPr lang="hu-HU" b="1" dirty="0" err="1"/>
              <a:t>forced</a:t>
            </a:r>
            <a:r>
              <a:rPr lang="hu-HU" b="1" dirty="0"/>
              <a:t> </a:t>
            </a:r>
            <a:r>
              <a:rPr lang="hu-HU" b="1" dirty="0" err="1"/>
              <a:t>prostitute</a:t>
            </a:r>
            <a:r>
              <a:rPr lang="hu-HU" b="1" dirty="0"/>
              <a:t>, </a:t>
            </a:r>
            <a:r>
              <a:rPr lang="hu-HU" b="1" dirty="0" err="1"/>
              <a:t>the</a:t>
            </a:r>
            <a:r>
              <a:rPr lang="hu-HU" b="1" dirty="0"/>
              <a:t> </a:t>
            </a:r>
            <a:r>
              <a:rPr lang="hu-HU" b="1" dirty="0" err="1"/>
              <a:t>characteristics</a:t>
            </a:r>
            <a:r>
              <a:rPr lang="hu-HU" b="1" dirty="0"/>
              <a:t> </a:t>
            </a:r>
            <a:r>
              <a:rPr lang="hu-HU" b="1" dirty="0" err="1"/>
              <a:t>making</a:t>
            </a:r>
            <a:r>
              <a:rPr lang="hu-HU" b="1" dirty="0"/>
              <a:t> a </a:t>
            </a:r>
            <a:r>
              <a:rPr lang="hu-HU" b="1" dirty="0" err="1"/>
              <a:t>person</a:t>
            </a:r>
            <a:r>
              <a:rPr lang="hu-HU" b="1" dirty="0"/>
              <a:t> </a:t>
            </a:r>
            <a:r>
              <a:rPr lang="hu-HU" b="1" dirty="0" err="1"/>
              <a:t>vulnerable</a:t>
            </a:r>
            <a:r>
              <a:rPr lang="hu-HU" b="1" dirty="0"/>
              <a:t> </a:t>
            </a:r>
            <a:r>
              <a:rPr lang="hu-HU" b="1" dirty="0" err="1"/>
              <a:t>to</a:t>
            </a:r>
            <a:r>
              <a:rPr lang="hu-HU" b="1" dirty="0"/>
              <a:t> </a:t>
            </a:r>
            <a:r>
              <a:rPr lang="hu-HU" b="1" dirty="0" err="1"/>
              <a:t>exploitation</a:t>
            </a:r>
            <a:r>
              <a:rPr lang="hu-HU" b="1" dirty="0"/>
              <a:t> and </a:t>
            </a:r>
            <a:r>
              <a:rPr lang="hu-HU" b="1" dirty="0" err="1"/>
              <a:t>even</a:t>
            </a:r>
            <a:r>
              <a:rPr lang="hu-HU" b="1" dirty="0"/>
              <a:t> </a:t>
            </a:r>
            <a:r>
              <a:rPr lang="hu-HU" b="1" dirty="0" err="1"/>
              <a:t>the</a:t>
            </a:r>
            <a:r>
              <a:rPr lang="hu-HU" b="1" dirty="0"/>
              <a:t> </a:t>
            </a:r>
            <a:r>
              <a:rPr lang="hu-HU" b="1" dirty="0" err="1"/>
              <a:t>consequences</a:t>
            </a:r>
            <a:r>
              <a:rPr lang="hu-HU" b="1" dirty="0"/>
              <a:t> of </a:t>
            </a:r>
            <a:r>
              <a:rPr lang="hu-HU" b="1" dirty="0" err="1"/>
              <a:t>forced</a:t>
            </a:r>
            <a:r>
              <a:rPr lang="hu-HU" b="1" dirty="0"/>
              <a:t> </a:t>
            </a:r>
            <a:r>
              <a:rPr lang="hu-HU" b="1" dirty="0" err="1"/>
              <a:t>prostitution</a:t>
            </a:r>
            <a:r>
              <a:rPr lang="hu-HU" b="1" dirty="0"/>
              <a:t> and </a:t>
            </a:r>
            <a:r>
              <a:rPr lang="hu-HU" b="1" dirty="0" err="1"/>
              <a:t>how</a:t>
            </a:r>
            <a:r>
              <a:rPr lang="hu-HU" b="1" dirty="0"/>
              <a:t> </a:t>
            </a:r>
            <a:r>
              <a:rPr lang="hu-HU" b="1" dirty="0" err="1"/>
              <a:t>to</a:t>
            </a:r>
            <a:r>
              <a:rPr lang="hu-HU" b="1" dirty="0"/>
              <a:t> </a:t>
            </a:r>
            <a:r>
              <a:rPr lang="hu-HU" b="1" dirty="0" err="1"/>
              <a:t>escape</a:t>
            </a:r>
            <a:r>
              <a:rPr lang="hu-HU" b="1" dirty="0"/>
              <a:t>. </a:t>
            </a:r>
            <a:r>
              <a:rPr lang="hu-HU" b="1" dirty="0" err="1"/>
              <a:t>Some</a:t>
            </a:r>
            <a:r>
              <a:rPr lang="hu-HU" b="1" dirty="0"/>
              <a:t> </a:t>
            </a:r>
            <a:r>
              <a:rPr lang="hu-HU" b="1" dirty="0" err="1"/>
              <a:t>correction</a:t>
            </a:r>
            <a:r>
              <a:rPr lang="hu-HU" b="1" dirty="0"/>
              <a:t> </a:t>
            </a:r>
            <a:r>
              <a:rPr lang="hu-HU" b="1" dirty="0" err="1"/>
              <a:t>may</a:t>
            </a:r>
            <a:r>
              <a:rPr lang="hu-HU" b="1" dirty="0"/>
              <a:t> be </a:t>
            </a:r>
            <a:r>
              <a:rPr lang="hu-HU" b="1" dirty="0" err="1"/>
              <a:t>needed</a:t>
            </a:r>
            <a:r>
              <a:rPr lang="hu-HU" b="1" dirty="0"/>
              <a:t> in </a:t>
            </a:r>
            <a:r>
              <a:rPr lang="hu-HU" b="1" dirty="0" err="1"/>
              <a:t>the</a:t>
            </a:r>
            <a:r>
              <a:rPr lang="hu-HU" b="1" dirty="0"/>
              <a:t> story, </a:t>
            </a:r>
            <a:r>
              <a:rPr lang="hu-HU" b="1" dirty="0" err="1"/>
              <a:t>but</a:t>
            </a:r>
            <a:r>
              <a:rPr lang="hu-HU" b="1" dirty="0"/>
              <a:t> </a:t>
            </a:r>
            <a:r>
              <a:rPr lang="hu-HU" b="1" dirty="0" err="1"/>
              <a:t>altogether</a:t>
            </a:r>
            <a:r>
              <a:rPr lang="hu-HU" b="1" dirty="0"/>
              <a:t>, </a:t>
            </a:r>
            <a:r>
              <a:rPr lang="hu-HU" b="1" dirty="0" err="1"/>
              <a:t>these</a:t>
            </a:r>
            <a:r>
              <a:rPr lang="hu-HU" b="1" dirty="0"/>
              <a:t> </a:t>
            </a:r>
            <a:r>
              <a:rPr lang="hu-HU" b="1" dirty="0" err="1"/>
              <a:t>results</a:t>
            </a:r>
            <a:r>
              <a:rPr lang="hu-HU" b="1" dirty="0"/>
              <a:t> </a:t>
            </a:r>
            <a:r>
              <a:rPr lang="hu-HU" b="1" dirty="0" err="1"/>
              <a:t>are</a:t>
            </a:r>
            <a:r>
              <a:rPr lang="hu-HU" b="1" dirty="0"/>
              <a:t> </a:t>
            </a:r>
            <a:r>
              <a:rPr lang="hu-HU" b="1" dirty="0" err="1"/>
              <a:t>quite</a:t>
            </a:r>
            <a:r>
              <a:rPr lang="hu-HU" b="1" dirty="0"/>
              <a:t> </a:t>
            </a:r>
            <a:r>
              <a:rPr lang="hu-HU" b="1" dirty="0" err="1"/>
              <a:t>promising</a:t>
            </a:r>
            <a:r>
              <a:rPr lang="hu-HU" b="1"/>
              <a:t>.</a:t>
            </a:r>
            <a:endParaRPr lang="hu-HU" b="1" dirty="0"/>
          </a:p>
        </p:txBody>
      </p:sp>
      <p:sp>
        <p:nvSpPr>
          <p:cNvPr id="4" name="Dia számának helye 3"/>
          <p:cNvSpPr>
            <a:spLocks noGrp="1"/>
          </p:cNvSpPr>
          <p:nvPr>
            <p:ph type="sldNum" sz="quarter" idx="5"/>
          </p:nvPr>
        </p:nvSpPr>
        <p:spPr/>
        <p:txBody>
          <a:bodyPr/>
          <a:lstStyle/>
          <a:p>
            <a:fld id="{7ABCD048-3DD1-4962-B730-99E29D05AA1F}" type="slidenum">
              <a:rPr lang="hu-HU" smtClean="0"/>
              <a:t>17</a:t>
            </a:fld>
            <a:endParaRPr lang="hu-HU"/>
          </a:p>
        </p:txBody>
      </p:sp>
    </p:spTree>
    <p:extLst>
      <p:ext uri="{BB962C8B-B14F-4D97-AF65-F5344CB8AC3E}">
        <p14:creationId xmlns:p14="http://schemas.microsoft.com/office/powerpoint/2010/main" val="3756000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 egy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711354"/>
            <a:ext cx="10080000" cy="880844"/>
          </a:xfrm>
          <a:prstGeom prst="rect">
            <a:avLst/>
          </a:prstGeom>
        </p:spPr>
        <p:txBody>
          <a:bodyPr anchor="b"/>
          <a:lstStyle>
            <a:lvl1pPr algn="l">
              <a:defRPr sz="6000" cap="all" baseline="0">
                <a:solidFill>
                  <a:schemeClr val="bg1"/>
                </a:solidFill>
                <a:latin typeface="Garamond" pitchFamily="18" charset="0"/>
              </a:defRPr>
            </a:lvl1pPr>
          </a:lstStyle>
          <a:p>
            <a:r>
              <a:rPr lang="hu-HU" dirty="0"/>
              <a:t>A prezentáció címe</a:t>
            </a:r>
          </a:p>
        </p:txBody>
      </p:sp>
      <p:sp>
        <p:nvSpPr>
          <p:cNvPr id="3" name="Alcím 2"/>
          <p:cNvSpPr>
            <a:spLocks noGrp="1"/>
          </p:cNvSpPr>
          <p:nvPr>
            <p:ph type="subTitle" idx="1" hasCustomPrompt="1"/>
          </p:nvPr>
        </p:nvSpPr>
        <p:spPr>
          <a:xfrm>
            <a:off x="1522800" y="2734812"/>
            <a:ext cx="10080000" cy="729842"/>
          </a:xfrm>
          <a:prstGeom prst="rect">
            <a:avLst/>
          </a:prstGeom>
        </p:spPr>
        <p:txBody>
          <a:bodyPr>
            <a:norm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Alcíme egy sorban</a:t>
            </a:r>
          </a:p>
        </p:txBody>
      </p:sp>
    </p:spTree>
    <p:extLst>
      <p:ext uri="{BB962C8B-B14F-4D97-AF65-F5344CB8AC3E}">
        <p14:creationId xmlns:p14="http://schemas.microsoft.com/office/powerpoint/2010/main" val="17574399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ímdia - két soros">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522800" y="1306279"/>
            <a:ext cx="10080000" cy="1845947"/>
          </a:xfrm>
          <a:prstGeom prst="rect">
            <a:avLst/>
          </a:prstGeom>
        </p:spPr>
        <p:txBody>
          <a:bodyPr anchor="b"/>
          <a:lstStyle>
            <a:lvl1pPr algn="l">
              <a:defRPr sz="6000" b="0" cap="all" baseline="0">
                <a:solidFill>
                  <a:schemeClr val="bg1"/>
                </a:solidFill>
                <a:latin typeface="Garamond" pitchFamily="18" charset="0"/>
              </a:defRPr>
            </a:lvl1pPr>
          </a:lstStyle>
          <a:p>
            <a:r>
              <a:rPr lang="hu-HU" dirty="0"/>
              <a:t>A prezentáció címe </a:t>
            </a:r>
            <a:br>
              <a:rPr lang="hu-HU" dirty="0"/>
            </a:br>
            <a:r>
              <a:rPr lang="hu-HU" dirty="0"/>
              <a:t>Két sorban</a:t>
            </a:r>
          </a:p>
        </p:txBody>
      </p:sp>
      <p:sp>
        <p:nvSpPr>
          <p:cNvPr id="3" name="Alcím 2"/>
          <p:cNvSpPr>
            <a:spLocks noGrp="1"/>
          </p:cNvSpPr>
          <p:nvPr>
            <p:ph type="subTitle" idx="1" hasCustomPrompt="1"/>
          </p:nvPr>
        </p:nvSpPr>
        <p:spPr>
          <a:xfrm>
            <a:off x="1522800" y="3261284"/>
            <a:ext cx="10080000" cy="878630"/>
          </a:xfrm>
          <a:prstGeom prst="rect">
            <a:avLst/>
          </a:prstGeom>
        </p:spPr>
        <p:txBody>
          <a:bodyPr>
            <a:noAutofit/>
          </a:bodyPr>
          <a:lstStyle>
            <a:lvl1pPr marL="0" indent="0" algn="l">
              <a:buNone/>
              <a:defRPr sz="3200" b="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dirty="0"/>
              <a:t>Alcíme</a:t>
            </a:r>
            <a:br>
              <a:rPr lang="hu-HU" dirty="0"/>
            </a:br>
            <a:r>
              <a:rPr lang="hu-HU" dirty="0"/>
              <a:t>két sorban</a:t>
            </a:r>
          </a:p>
        </p:txBody>
      </p:sp>
    </p:spTree>
    <p:extLst>
      <p:ext uri="{BB962C8B-B14F-4D97-AF65-F5344CB8AC3E}">
        <p14:creationId xmlns:p14="http://schemas.microsoft.com/office/powerpoint/2010/main" val="11145499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ím és tartalom">
    <p:spTree>
      <p:nvGrpSpPr>
        <p:cNvPr id="1" name=""/>
        <p:cNvGrpSpPr/>
        <p:nvPr/>
      </p:nvGrpSpPr>
      <p:grpSpPr>
        <a:xfrm>
          <a:off x="0" y="0"/>
          <a:ext cx="0" cy="0"/>
          <a:chOff x="0" y="0"/>
          <a:chExt cx="0" cy="0"/>
        </a:xfrm>
      </p:grpSpPr>
      <p:sp>
        <p:nvSpPr>
          <p:cNvPr id="3" name="Tartalom helye 2"/>
          <p:cNvSpPr>
            <a:spLocks noGrp="1"/>
          </p:cNvSpPr>
          <p:nvPr>
            <p:ph idx="1"/>
          </p:nvPr>
        </p:nvSpPr>
        <p:spPr>
          <a:xfrm>
            <a:off x="1454400" y="1519200"/>
            <a:ext cx="9126000" cy="3633825"/>
          </a:xfrm>
          <a:prstGeom prst="rect">
            <a:avLst/>
          </a:prstGeom>
        </p:spPr>
        <p:txBody>
          <a:bodyPr/>
          <a:lstStyle>
            <a:lvl1pPr>
              <a:buClr>
                <a:srgbClr val="72B240"/>
              </a:buClr>
              <a:defRPr>
                <a:latin typeface="Garamond" pitchFamily="18" charset="0"/>
              </a:defRPr>
            </a:lvl1pPr>
            <a:lvl2pPr>
              <a:buClr>
                <a:srgbClr val="72B240"/>
              </a:buClr>
              <a:defRPr>
                <a:latin typeface="Garamond" pitchFamily="18" charset="0"/>
              </a:defRPr>
            </a:lvl2pPr>
            <a:lvl3pPr>
              <a:buClr>
                <a:srgbClr val="72B240"/>
              </a:buClr>
              <a:defRPr>
                <a:latin typeface="Garamond" pitchFamily="18" charset="0"/>
              </a:defRPr>
            </a:lvl3pPr>
            <a:lvl4pPr>
              <a:buClr>
                <a:srgbClr val="72B240"/>
              </a:buClr>
              <a:defRPr>
                <a:latin typeface="Garamond" pitchFamily="18" charset="0"/>
              </a:defRPr>
            </a:lvl4pPr>
            <a:lvl5pPr>
              <a:buClr>
                <a:srgbClr val="72B240"/>
              </a:buClr>
              <a:defRPr>
                <a:latin typeface="Garamond" pitchFamily="18" charset="0"/>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dirty="0"/>
              <a:t>Mintacím szerkesztése</a:t>
            </a:r>
          </a:p>
        </p:txBody>
      </p:sp>
    </p:spTree>
    <p:extLst>
      <p:ext uri="{BB962C8B-B14F-4D97-AF65-F5344CB8AC3E}">
        <p14:creationId xmlns:p14="http://schemas.microsoft.com/office/powerpoint/2010/main" val="29029169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tartalomrész">
    <p:spTree>
      <p:nvGrpSpPr>
        <p:cNvPr id="1" name=""/>
        <p:cNvGrpSpPr/>
        <p:nvPr/>
      </p:nvGrpSpPr>
      <p:grpSpPr>
        <a:xfrm>
          <a:off x="0" y="0"/>
          <a:ext cx="0" cy="0"/>
          <a:chOff x="0" y="0"/>
          <a:chExt cx="0" cy="0"/>
        </a:xfrm>
      </p:grpSpPr>
      <p:sp>
        <p:nvSpPr>
          <p:cNvPr id="3" name="Tartalom helye 2"/>
          <p:cNvSpPr>
            <a:spLocks noGrp="1"/>
          </p:cNvSpPr>
          <p:nvPr>
            <p:ph sz="half" idx="1"/>
          </p:nvPr>
        </p:nvSpPr>
        <p:spPr>
          <a:xfrm>
            <a:off x="14544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Tartalom helye 3"/>
          <p:cNvSpPr>
            <a:spLocks noGrp="1"/>
          </p:cNvSpPr>
          <p:nvPr>
            <p:ph sz="half" idx="2"/>
          </p:nvPr>
        </p:nvSpPr>
        <p:spPr>
          <a:xfrm>
            <a:off x="6130800" y="1519200"/>
            <a:ext cx="4500000" cy="3643350"/>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dirty="0"/>
              <a:t>Mintacím szerkesztése</a:t>
            </a:r>
          </a:p>
        </p:txBody>
      </p:sp>
    </p:spTree>
    <p:extLst>
      <p:ext uri="{BB962C8B-B14F-4D97-AF65-F5344CB8AC3E}">
        <p14:creationId xmlns:p14="http://schemas.microsoft.com/office/powerpoint/2010/main" val="32988698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Összehasonlítás">
    <p:spTree>
      <p:nvGrpSpPr>
        <p:cNvPr id="1" name=""/>
        <p:cNvGrpSpPr/>
        <p:nvPr/>
      </p:nvGrpSpPr>
      <p:grpSpPr>
        <a:xfrm>
          <a:off x="0" y="0"/>
          <a:ext cx="0" cy="0"/>
          <a:chOff x="0" y="0"/>
          <a:chExt cx="0" cy="0"/>
        </a:xfrm>
      </p:grpSpPr>
      <p:sp>
        <p:nvSpPr>
          <p:cNvPr id="3" name="Szöveg helye 2"/>
          <p:cNvSpPr>
            <a:spLocks noGrp="1"/>
          </p:cNvSpPr>
          <p:nvPr>
            <p:ph type="body" idx="1"/>
          </p:nvPr>
        </p:nvSpPr>
        <p:spPr>
          <a:xfrm>
            <a:off x="145440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Mintaszöveg szerkesztése</a:t>
            </a:r>
          </a:p>
        </p:txBody>
      </p:sp>
      <p:sp>
        <p:nvSpPr>
          <p:cNvPr id="4" name="Tartalom helye 3"/>
          <p:cNvSpPr>
            <a:spLocks noGrp="1"/>
          </p:cNvSpPr>
          <p:nvPr>
            <p:ph sz="half" idx="2"/>
          </p:nvPr>
        </p:nvSpPr>
        <p:spPr>
          <a:xfrm>
            <a:off x="145440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Szöveg helye 4"/>
          <p:cNvSpPr>
            <a:spLocks noGrp="1"/>
          </p:cNvSpPr>
          <p:nvPr>
            <p:ph type="body" sz="quarter" idx="3"/>
          </p:nvPr>
        </p:nvSpPr>
        <p:spPr>
          <a:xfrm>
            <a:off x="6129511" y="1519200"/>
            <a:ext cx="450000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dirty="0"/>
              <a:t>Mintaszöveg szerkesztése</a:t>
            </a:r>
          </a:p>
        </p:txBody>
      </p:sp>
      <p:sp>
        <p:nvSpPr>
          <p:cNvPr id="6" name="Tartalom helye 5"/>
          <p:cNvSpPr>
            <a:spLocks noGrp="1"/>
          </p:cNvSpPr>
          <p:nvPr>
            <p:ph sz="quarter" idx="4"/>
          </p:nvPr>
        </p:nvSpPr>
        <p:spPr>
          <a:xfrm>
            <a:off x="6129511" y="2355168"/>
            <a:ext cx="4500000" cy="2816907"/>
          </a:xfrm>
          <a:prstGeom prst="rect">
            <a:avLst/>
          </a:prstGeom>
        </p:spPr>
        <p:txBody>
          <a:bodyPr/>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886977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rtalomrész képaláírással">
    <p:spTree>
      <p:nvGrpSpPr>
        <p:cNvPr id="1" name=""/>
        <p:cNvGrpSpPr/>
        <p:nvPr/>
      </p:nvGrpSpPr>
      <p:grpSpPr>
        <a:xfrm>
          <a:off x="0" y="0"/>
          <a:ext cx="0" cy="0"/>
          <a:chOff x="0" y="0"/>
          <a:chExt cx="0" cy="0"/>
        </a:xfrm>
      </p:grpSpPr>
      <p:sp>
        <p:nvSpPr>
          <p:cNvPr id="3" name="Tartalom helye 2"/>
          <p:cNvSpPr>
            <a:spLocks noGrp="1"/>
          </p:cNvSpPr>
          <p:nvPr>
            <p:ph idx="1"/>
          </p:nvPr>
        </p:nvSpPr>
        <p:spPr>
          <a:xfrm>
            <a:off x="5275386" y="1519200"/>
            <a:ext cx="5365818" cy="3633825"/>
          </a:xfrm>
          <a:prstGeom prst="rect">
            <a:avLst/>
          </a:prstGeom>
        </p:spPr>
        <p:txBody>
          <a:bodyPr/>
          <a:lstStyle>
            <a:lvl1pPr>
              <a:buClr>
                <a:srgbClr val="72B240"/>
              </a:buClr>
              <a:defRPr sz="3200"/>
            </a:lvl1pPr>
            <a:lvl2pPr>
              <a:buClr>
                <a:srgbClr val="72B240"/>
              </a:buClr>
              <a:defRPr sz="2800"/>
            </a:lvl2pPr>
            <a:lvl3pPr>
              <a:buClr>
                <a:srgbClr val="72B240"/>
              </a:buClr>
              <a:defRPr sz="2400"/>
            </a:lvl3pPr>
            <a:lvl4pPr>
              <a:buClr>
                <a:srgbClr val="72B240"/>
              </a:buClr>
              <a:defRPr sz="2000"/>
            </a:lvl4pPr>
            <a:lvl5pPr>
              <a:buClr>
                <a:srgbClr val="72B240"/>
              </a:buClr>
              <a:defRPr sz="2000"/>
            </a:lvl5pPr>
            <a:lvl6pPr>
              <a:defRPr sz="2000"/>
            </a:lvl6pPr>
            <a:lvl7pPr>
              <a:defRPr sz="2000"/>
            </a:lvl7pPr>
            <a:lvl8pPr>
              <a:defRPr sz="2000"/>
            </a:lvl8pPr>
            <a:lvl9pPr>
              <a:defRPr sz="2000"/>
            </a:lvl9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Szöveg helye 3"/>
          <p:cNvSpPr>
            <a:spLocks noGrp="1"/>
          </p:cNvSpPr>
          <p:nvPr>
            <p:ph type="body" sz="half" idx="2"/>
          </p:nvPr>
        </p:nvSpPr>
        <p:spPr>
          <a:xfrm>
            <a:off x="1454401" y="1519200"/>
            <a:ext cx="3620018"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dirty="0"/>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56304341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ép képaláírással">
    <p:spTree>
      <p:nvGrpSpPr>
        <p:cNvPr id="1" name=""/>
        <p:cNvGrpSpPr/>
        <p:nvPr/>
      </p:nvGrpSpPr>
      <p:grpSpPr>
        <a:xfrm>
          <a:off x="0" y="0"/>
          <a:ext cx="0" cy="0"/>
          <a:chOff x="0" y="0"/>
          <a:chExt cx="0" cy="0"/>
        </a:xfrm>
      </p:grpSpPr>
      <p:sp>
        <p:nvSpPr>
          <p:cNvPr id="3" name="Kép helye 2"/>
          <p:cNvSpPr>
            <a:spLocks noGrp="1"/>
          </p:cNvSpPr>
          <p:nvPr>
            <p:ph type="pic" idx="1"/>
          </p:nvPr>
        </p:nvSpPr>
        <p:spPr>
          <a:xfrm>
            <a:off x="5817996" y="1519200"/>
            <a:ext cx="4863401" cy="36338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4" name="Szöveg helye 3"/>
          <p:cNvSpPr>
            <a:spLocks noGrp="1"/>
          </p:cNvSpPr>
          <p:nvPr>
            <p:ph type="body" sz="half" idx="2"/>
          </p:nvPr>
        </p:nvSpPr>
        <p:spPr>
          <a:xfrm>
            <a:off x="1454400" y="1519200"/>
            <a:ext cx="3932237" cy="363382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dirty="0"/>
              <a:t>Mintaszöveg szerkesztése</a:t>
            </a:r>
          </a:p>
        </p:txBody>
      </p:sp>
      <p:sp>
        <p:nvSpPr>
          <p:cNvPr id="2" name="Cím 1"/>
          <p:cNvSpPr>
            <a:spLocks noGrp="1"/>
          </p:cNvSpPr>
          <p:nvPr>
            <p:ph type="title"/>
          </p:nvPr>
        </p:nvSpPr>
        <p:spPr>
          <a:xfrm>
            <a:off x="1468800" y="486000"/>
            <a:ext cx="8784000" cy="507600"/>
          </a:xfrm>
          <a:prstGeom prst="rect">
            <a:avLst/>
          </a:prstGeom>
        </p:spPr>
        <p:txBody>
          <a:bodyPr/>
          <a:lstStyle>
            <a:lvl1pPr>
              <a:defRPr sz="3000"/>
            </a:lvl1pPr>
          </a:lstStyle>
          <a:p>
            <a:r>
              <a:rPr lang="hu-HU"/>
              <a:t>Mintacím szerkesztése</a:t>
            </a:r>
          </a:p>
        </p:txBody>
      </p:sp>
    </p:spTree>
    <p:extLst>
      <p:ext uri="{BB962C8B-B14F-4D97-AF65-F5344CB8AC3E}">
        <p14:creationId xmlns:p14="http://schemas.microsoft.com/office/powerpoint/2010/main" val="174423910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üggőleges cím és szöveg">
    <p:spTree>
      <p:nvGrpSpPr>
        <p:cNvPr id="1" name=""/>
        <p:cNvGrpSpPr/>
        <p:nvPr/>
      </p:nvGrpSpPr>
      <p:grpSpPr>
        <a:xfrm>
          <a:off x="0" y="0"/>
          <a:ext cx="0" cy="0"/>
          <a:chOff x="0" y="0"/>
          <a:chExt cx="0" cy="0"/>
        </a:xfrm>
      </p:grpSpPr>
      <p:sp>
        <p:nvSpPr>
          <p:cNvPr id="3" name="Függőleges szöveg helye 2"/>
          <p:cNvSpPr>
            <a:spLocks noGrp="1"/>
          </p:cNvSpPr>
          <p:nvPr>
            <p:ph type="body" orient="vert" idx="1"/>
          </p:nvPr>
        </p:nvSpPr>
        <p:spPr>
          <a:xfrm>
            <a:off x="1454400" y="1519200"/>
            <a:ext cx="6805345" cy="3700500"/>
          </a:xfrm>
          <a:prstGeom prst="rect">
            <a:avLst/>
          </a:prstGeom>
        </p:spPr>
        <p:txBody>
          <a:bodyPr vert="eaVert"/>
          <a:lstStyle>
            <a:lvl1pPr>
              <a:buClr>
                <a:srgbClr val="72B240"/>
              </a:buClr>
              <a:defRPr/>
            </a:lvl1pPr>
            <a:lvl2pPr>
              <a:buClr>
                <a:srgbClr val="72B240"/>
              </a:buClr>
              <a:defRPr/>
            </a:lvl2pPr>
            <a:lvl3pPr>
              <a:buClr>
                <a:srgbClr val="72B240"/>
              </a:buClr>
              <a:defRPr/>
            </a:lvl3pPr>
            <a:lvl4pPr>
              <a:buClr>
                <a:srgbClr val="72B240"/>
              </a:buClr>
              <a:defRPr/>
            </a:lvl4pPr>
            <a:lvl5pPr>
              <a:buClr>
                <a:srgbClr val="72B240"/>
              </a:buClr>
              <a:defRPr/>
            </a:lvl5p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Cím 3"/>
          <p:cNvSpPr>
            <a:spLocks noGrp="1"/>
          </p:cNvSpPr>
          <p:nvPr>
            <p:ph type="title"/>
          </p:nvPr>
        </p:nvSpPr>
        <p:spPr>
          <a:xfrm>
            <a:off x="8391525" y="1524001"/>
            <a:ext cx="2200274" cy="3629024"/>
          </a:xfrm>
          <a:prstGeom prst="rect">
            <a:avLst/>
          </a:prstGeom>
          <a:scene3d>
            <a:camera prst="orthographicFront">
              <a:rot lat="0" lon="0" rev="0"/>
            </a:camera>
            <a:lightRig rig="threePt" dir="t"/>
          </a:scene3d>
        </p:spPr>
        <p:txBody>
          <a:bodyPr vert="vert"/>
          <a:lstStyle>
            <a:lvl1pPr>
              <a:defRPr sz="3000"/>
            </a:lvl1pPr>
          </a:lstStyle>
          <a:p>
            <a:r>
              <a:rPr lang="hu-HU" dirty="0"/>
              <a:t>Mintacím szerkesztése</a:t>
            </a:r>
          </a:p>
        </p:txBody>
      </p:sp>
    </p:spTree>
    <p:extLst>
      <p:ext uri="{BB962C8B-B14F-4D97-AF65-F5344CB8AC3E}">
        <p14:creationId xmlns:p14="http://schemas.microsoft.com/office/powerpoint/2010/main" val="76157434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10"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057" y="12997"/>
            <a:ext cx="12327801" cy="6832006"/>
          </a:xfrm>
          <a:prstGeom prst="rect">
            <a:avLst/>
          </a:prstGeom>
        </p:spPr>
      </p:pic>
    </p:spTree>
    <p:extLst>
      <p:ext uri="{BB962C8B-B14F-4D97-AF65-F5344CB8AC3E}">
        <p14:creationId xmlns:p14="http://schemas.microsoft.com/office/powerpoint/2010/main" val="2252269174"/>
      </p:ext>
    </p:extLst>
  </p:cSld>
  <p:clrMap bg1="lt1" tx1="dk1" bg2="lt2" tx2="dk2" accent1="accent1" accent2="accent2" accent3="accent3" accent4="accent4" accent5="accent5" accent6="accent6" hlink="hlink" folHlink="folHlink"/>
  <p:sldLayoutIdLst>
    <p:sldLayoutId id="2147483661" r:id="rId1"/>
    <p:sldLayoutId id="2147483672" r:id="rId2"/>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BFCF6"/>
        </a:solidFill>
        <a:effectLst/>
      </p:bgPr>
    </p:bg>
    <p:spTree>
      <p:nvGrpSpPr>
        <p:cNvPr id="1" name=""/>
        <p:cNvGrpSpPr/>
        <p:nvPr/>
      </p:nvGrpSpPr>
      <p:grpSpPr>
        <a:xfrm>
          <a:off x="0" y="0"/>
          <a:ext cx="0" cy="0"/>
          <a:chOff x="0" y="0"/>
          <a:chExt cx="0" cy="0"/>
        </a:xfrm>
      </p:grpSpPr>
      <p:pic>
        <p:nvPicPr>
          <p:cNvPr id="7" name="Picture 5"/>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 y="5132723"/>
            <a:ext cx="12189705" cy="1714523"/>
          </a:xfrm>
          <a:prstGeom prst="rect">
            <a:avLst/>
          </a:prstGeom>
        </p:spPr>
      </p:pic>
    </p:spTree>
    <p:extLst>
      <p:ext uri="{BB962C8B-B14F-4D97-AF65-F5344CB8AC3E}">
        <p14:creationId xmlns:p14="http://schemas.microsoft.com/office/powerpoint/2010/main" val="3540155123"/>
      </p:ext>
    </p:extLst>
  </p:cSld>
  <p:clrMap bg1="lt1" tx1="dk1" bg2="lt2" tx2="dk2" accent1="accent1" accent2="accent2" accent3="accent3" accent4="accent4" accent5="accent5" accent6="accent6" hlink="hlink" folHlink="folHlink"/>
  <p:sldLayoutIdLst>
    <p:sldLayoutId id="2147483662" r:id="rId1"/>
    <p:sldLayoutId id="2147483677" r:id="rId2"/>
    <p:sldLayoutId id="2147483678" r:id="rId3"/>
    <p:sldLayoutId id="2147483680" r:id="rId4"/>
    <p:sldLayoutId id="2147483681" r:id="rId5"/>
    <p:sldLayoutId id="2147483683" r:id="rId6"/>
  </p:sldLayoutIdLst>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ramond"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ramond"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ramond"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ramond"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en-GB" sz="3600" dirty="0">
                <a:effectLst/>
                <a:latin typeface="Adobe Garamond Pro"/>
                <a:ea typeface="SimSun" panose="02010600030101010101" pitchFamily="2" charset="-122"/>
                <a:cs typeface="Calibri" panose="020F0502020204030204" pitchFamily="34" charset="0"/>
              </a:rPr>
              <a:t>The applicability of novel crime prevention techniques in Hungary</a:t>
            </a:r>
            <a:endParaRPr lang="hu-HU" sz="9600" dirty="0"/>
          </a:p>
        </p:txBody>
      </p:sp>
      <p:sp>
        <p:nvSpPr>
          <p:cNvPr id="3" name="Alcím 2"/>
          <p:cNvSpPr>
            <a:spLocks noGrp="1"/>
          </p:cNvSpPr>
          <p:nvPr>
            <p:ph type="subTitle" idx="1"/>
          </p:nvPr>
        </p:nvSpPr>
        <p:spPr/>
        <p:txBody>
          <a:bodyPr/>
          <a:lstStyle/>
          <a:p>
            <a:r>
              <a:rPr lang="en-GB" sz="3200" dirty="0">
                <a:effectLst/>
                <a:latin typeface="Adobe Garamond Pro"/>
                <a:ea typeface="SimSun" panose="02010600030101010101" pitchFamily="2" charset="-122"/>
                <a:cs typeface="Calibri" panose="020F0502020204030204" pitchFamily="34" charset="0"/>
              </a:rPr>
              <a:t>a case study</a:t>
            </a:r>
            <a:endParaRPr lang="hu-HU" dirty="0"/>
          </a:p>
        </p:txBody>
      </p:sp>
      <p:pic>
        <p:nvPicPr>
          <p:cNvPr id="5" name="Kép 4" descr="A képen szöveg, Betűtípus, embléma, szimbólum látható&#10;&#10;Automatikusan generált leírás">
            <a:extLst>
              <a:ext uri="{FF2B5EF4-FFF2-40B4-BE49-F238E27FC236}">
                <a16:creationId xmlns:a16="http://schemas.microsoft.com/office/drawing/2014/main" id="{161F6253-67AE-44EE-4808-8352B5DB1C1E}"/>
              </a:ext>
            </a:extLst>
          </p:cNvPr>
          <p:cNvPicPr>
            <a:picLocks noChangeAspect="1"/>
          </p:cNvPicPr>
          <p:nvPr/>
        </p:nvPicPr>
        <p:blipFill>
          <a:blip r:embed="rId3"/>
          <a:stretch>
            <a:fillRect/>
          </a:stretch>
        </p:blipFill>
        <p:spPr>
          <a:xfrm>
            <a:off x="1598400" y="5257480"/>
            <a:ext cx="1971675" cy="763990"/>
          </a:xfrm>
          <a:prstGeom prst="rect">
            <a:avLst/>
          </a:prstGeom>
        </p:spPr>
      </p:pic>
    </p:spTree>
    <p:extLst>
      <p:ext uri="{BB962C8B-B14F-4D97-AF65-F5344CB8AC3E}">
        <p14:creationId xmlns:p14="http://schemas.microsoft.com/office/powerpoint/2010/main" val="37524647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FF0F8725-3CE2-F935-41A1-41DDA45E3D8D}"/>
              </a:ext>
            </a:extLst>
          </p:cNvPr>
          <p:cNvSpPr>
            <a:spLocks noGrp="1"/>
          </p:cNvSpPr>
          <p:nvPr>
            <p:ph sz="half" idx="1"/>
          </p:nvPr>
        </p:nvSpPr>
        <p:spPr/>
        <p:txBody>
          <a:bodyPr/>
          <a:lstStyle/>
          <a:p>
            <a:r>
              <a:rPr lang="hu-HU" sz="2400" dirty="0"/>
              <a:t>Bence told </a:t>
            </a:r>
            <a:r>
              <a:rPr lang="hu-HU" sz="2400" dirty="0" err="1"/>
              <a:t>her</a:t>
            </a:r>
            <a:r>
              <a:rPr lang="hu-HU" sz="2400" dirty="0"/>
              <a:t> </a:t>
            </a:r>
            <a:r>
              <a:rPr lang="hu-HU" sz="2400" dirty="0" err="1"/>
              <a:t>his</a:t>
            </a:r>
            <a:r>
              <a:rPr lang="hu-HU" sz="2400" dirty="0"/>
              <a:t> </a:t>
            </a:r>
            <a:r>
              <a:rPr lang="hu-HU" sz="2400" dirty="0" err="1"/>
              <a:t>plans</a:t>
            </a:r>
            <a:r>
              <a:rPr lang="hu-HU" sz="2400" dirty="0"/>
              <a:t> of </a:t>
            </a:r>
            <a:r>
              <a:rPr lang="hu-HU" sz="2400" dirty="0" err="1"/>
              <a:t>exploitation</a:t>
            </a:r>
            <a:endParaRPr lang="hu-HU" sz="2400" dirty="0"/>
          </a:p>
          <a:p>
            <a:r>
              <a:rPr lang="hu-HU" sz="2400" dirty="0" err="1"/>
              <a:t>Her</a:t>
            </a:r>
            <a:r>
              <a:rPr lang="hu-HU" sz="2400" dirty="0"/>
              <a:t> </a:t>
            </a:r>
            <a:r>
              <a:rPr lang="hu-HU" sz="2400" dirty="0" err="1"/>
              <a:t>friends</a:t>
            </a:r>
            <a:r>
              <a:rPr lang="hu-HU" sz="2400" dirty="0"/>
              <a:t> </a:t>
            </a:r>
            <a:r>
              <a:rPr lang="hu-HU" sz="2400" dirty="0" err="1"/>
              <a:t>viewed</a:t>
            </a:r>
            <a:r>
              <a:rPr lang="hu-HU" sz="2400" dirty="0"/>
              <a:t> Bence </a:t>
            </a:r>
            <a:r>
              <a:rPr lang="hu-HU" sz="2400" dirty="0" err="1"/>
              <a:t>as</a:t>
            </a:r>
            <a:r>
              <a:rPr lang="hu-HU" sz="2400" dirty="0"/>
              <a:t> </a:t>
            </a:r>
            <a:r>
              <a:rPr lang="hu-HU" sz="2400" dirty="0" err="1"/>
              <a:t>positive</a:t>
            </a:r>
            <a:endParaRPr lang="hu-HU" sz="2400" dirty="0"/>
          </a:p>
          <a:p>
            <a:r>
              <a:rPr lang="hu-HU" sz="2400" b="1" dirty="0"/>
              <a:t>The </a:t>
            </a:r>
            <a:r>
              <a:rPr lang="hu-HU" sz="2400" b="1" dirty="0" err="1"/>
              <a:t>victim</a:t>
            </a:r>
            <a:r>
              <a:rPr lang="hu-HU" sz="2400" b="1" dirty="0"/>
              <a:t> </a:t>
            </a:r>
            <a:r>
              <a:rPr lang="hu-HU" sz="2400" b="1" dirty="0" err="1"/>
              <a:t>did</a:t>
            </a:r>
            <a:r>
              <a:rPr lang="hu-HU" sz="2400" b="1" dirty="0"/>
              <a:t> </a:t>
            </a:r>
            <a:r>
              <a:rPr lang="hu-HU" sz="2400" b="1" dirty="0" err="1"/>
              <a:t>not</a:t>
            </a:r>
            <a:r>
              <a:rPr lang="hu-HU" sz="2400" b="1" dirty="0"/>
              <a:t> </a:t>
            </a:r>
            <a:r>
              <a:rPr lang="hu-HU" sz="2400" b="1" dirty="0" err="1"/>
              <a:t>get</a:t>
            </a:r>
            <a:r>
              <a:rPr lang="hu-HU" sz="2400" b="1" dirty="0"/>
              <a:t> </a:t>
            </a:r>
            <a:r>
              <a:rPr lang="hu-HU" sz="2400" b="1" dirty="0" err="1"/>
              <a:t>attention</a:t>
            </a:r>
            <a:r>
              <a:rPr lang="hu-HU" sz="2400" b="1" dirty="0"/>
              <a:t> </a:t>
            </a:r>
            <a:r>
              <a:rPr lang="hu-HU" sz="2400" b="1" dirty="0" err="1"/>
              <a:t>from</a:t>
            </a:r>
            <a:r>
              <a:rPr lang="hu-HU" sz="2400" b="1" dirty="0"/>
              <a:t> </a:t>
            </a:r>
            <a:r>
              <a:rPr lang="hu-HU" sz="2400" b="1" dirty="0" err="1"/>
              <a:t>anyone</a:t>
            </a:r>
            <a:r>
              <a:rPr lang="hu-HU" sz="2400" b="1" dirty="0"/>
              <a:t> </a:t>
            </a:r>
            <a:r>
              <a:rPr lang="hu-HU" sz="2400" b="1" dirty="0" err="1"/>
              <a:t>before</a:t>
            </a:r>
            <a:endParaRPr lang="hu-HU" sz="2400" b="1" dirty="0"/>
          </a:p>
          <a:p>
            <a:r>
              <a:rPr lang="hu-HU" sz="2400" b="1" dirty="0"/>
              <a:t>Bence </a:t>
            </a:r>
            <a:r>
              <a:rPr lang="hu-HU" sz="2400" b="1" dirty="0" err="1"/>
              <a:t>acted</a:t>
            </a:r>
            <a:r>
              <a:rPr lang="hu-HU" sz="2400" b="1" dirty="0"/>
              <a:t> like he is </a:t>
            </a:r>
            <a:r>
              <a:rPr lang="hu-HU" sz="2400" b="1" dirty="0" err="1"/>
              <a:t>very</a:t>
            </a:r>
            <a:r>
              <a:rPr lang="hu-HU" sz="2400" b="1" dirty="0"/>
              <a:t> </a:t>
            </a:r>
            <a:r>
              <a:rPr lang="hu-HU" sz="2400" b="1" dirty="0" err="1"/>
              <a:t>similar</a:t>
            </a:r>
            <a:r>
              <a:rPr lang="hu-HU" sz="2400" b="1" dirty="0"/>
              <a:t> </a:t>
            </a:r>
            <a:r>
              <a:rPr lang="hu-HU" sz="2400" b="1" dirty="0" err="1"/>
              <a:t>to</a:t>
            </a:r>
            <a:r>
              <a:rPr lang="hu-HU" sz="2400" b="1" dirty="0"/>
              <a:t> </a:t>
            </a:r>
            <a:r>
              <a:rPr lang="hu-HU" sz="2400" b="1" dirty="0" err="1"/>
              <a:t>the</a:t>
            </a:r>
            <a:r>
              <a:rPr lang="hu-HU" sz="2400" b="1" dirty="0"/>
              <a:t> </a:t>
            </a:r>
            <a:r>
              <a:rPr lang="hu-HU" sz="2400" b="1" dirty="0" err="1"/>
              <a:t>victim</a:t>
            </a:r>
            <a:endParaRPr lang="hu-HU" sz="2400" b="1" dirty="0"/>
          </a:p>
          <a:p>
            <a:r>
              <a:rPr lang="hu-HU" sz="2400" dirty="0"/>
              <a:t>No </a:t>
            </a:r>
            <a:r>
              <a:rPr lang="hu-HU" sz="2400" dirty="0" err="1"/>
              <a:t>answer</a:t>
            </a:r>
            <a:endParaRPr lang="hu-HU" sz="2400" dirty="0"/>
          </a:p>
        </p:txBody>
      </p:sp>
      <p:sp>
        <p:nvSpPr>
          <p:cNvPr id="4" name="Cím 3">
            <a:extLst>
              <a:ext uri="{FF2B5EF4-FFF2-40B4-BE49-F238E27FC236}">
                <a16:creationId xmlns:a16="http://schemas.microsoft.com/office/drawing/2014/main" id="{9F0AE8E0-9F4E-8B7A-833D-539A73CF845B}"/>
              </a:ext>
            </a:extLst>
          </p:cNvPr>
          <p:cNvSpPr>
            <a:spLocks noGrp="1"/>
          </p:cNvSpPr>
          <p:nvPr>
            <p:ph type="title"/>
          </p:nvPr>
        </p:nvSpPr>
        <p:spPr/>
        <p:txBody>
          <a:bodyPr/>
          <a:lstStyle/>
          <a:p>
            <a:r>
              <a:rPr lang="hu-HU" b="1" dirty="0"/>
              <a:t>7. </a:t>
            </a:r>
            <a:r>
              <a:rPr lang="hu-HU" b="1" dirty="0" err="1"/>
              <a:t>Why</a:t>
            </a:r>
            <a:r>
              <a:rPr lang="hu-HU" b="1" dirty="0"/>
              <a:t> </a:t>
            </a:r>
            <a:r>
              <a:rPr lang="hu-HU" b="1" dirty="0" err="1"/>
              <a:t>did</a:t>
            </a:r>
            <a:r>
              <a:rPr lang="hu-HU" b="1" dirty="0"/>
              <a:t> </a:t>
            </a:r>
            <a:r>
              <a:rPr lang="hu-HU" b="1" dirty="0" err="1"/>
              <a:t>the</a:t>
            </a:r>
            <a:r>
              <a:rPr lang="hu-HU" b="1" dirty="0"/>
              <a:t> </a:t>
            </a:r>
            <a:r>
              <a:rPr lang="hu-HU" b="1" dirty="0" err="1"/>
              <a:t>victim</a:t>
            </a:r>
            <a:r>
              <a:rPr lang="hu-HU" b="1" dirty="0"/>
              <a:t> </a:t>
            </a:r>
            <a:r>
              <a:rPr lang="hu-HU" b="1" dirty="0" err="1"/>
              <a:t>trust</a:t>
            </a:r>
            <a:r>
              <a:rPr lang="hu-HU" b="1" dirty="0"/>
              <a:t> Bence? (</a:t>
            </a:r>
            <a:r>
              <a:rPr lang="hu-HU" b="1" dirty="0" err="1"/>
              <a:t>multiple</a:t>
            </a:r>
            <a:r>
              <a:rPr lang="hu-HU" b="1" dirty="0"/>
              <a:t> </a:t>
            </a:r>
            <a:r>
              <a:rPr lang="hu-HU" b="1" dirty="0" err="1"/>
              <a:t>choice</a:t>
            </a:r>
            <a:r>
              <a:rPr lang="hu-HU" b="1" dirty="0"/>
              <a:t>)</a:t>
            </a:r>
          </a:p>
        </p:txBody>
      </p:sp>
      <p:graphicFrame>
        <p:nvGraphicFramePr>
          <p:cNvPr id="5" name="Diagram 4">
            <a:extLst>
              <a:ext uri="{FF2B5EF4-FFF2-40B4-BE49-F238E27FC236}">
                <a16:creationId xmlns:a16="http://schemas.microsoft.com/office/drawing/2014/main" id="{E9EBA42D-F3D9-CB3E-5011-5CDFA6922346}"/>
              </a:ext>
            </a:extLst>
          </p:cNvPr>
          <p:cNvGraphicFramePr>
            <a:graphicFrameLocks/>
          </p:cNvGraphicFramePr>
          <p:nvPr>
            <p:extLst>
              <p:ext uri="{D42A27DB-BD31-4B8C-83A1-F6EECF244321}">
                <p14:modId xmlns:p14="http://schemas.microsoft.com/office/powerpoint/2010/main" val="339335693"/>
              </p:ext>
            </p:extLst>
          </p:nvPr>
        </p:nvGraphicFramePr>
        <p:xfrm>
          <a:off x="5954400" y="1336838"/>
          <a:ext cx="5370635" cy="35433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271124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F60C43F2-C7C4-2507-87B2-5CD8876C8DFE}"/>
              </a:ext>
            </a:extLst>
          </p:cNvPr>
          <p:cNvSpPr>
            <a:spLocks noGrp="1"/>
          </p:cNvSpPr>
          <p:nvPr>
            <p:ph sz="half" idx="1"/>
          </p:nvPr>
        </p:nvSpPr>
        <p:spPr/>
        <p:txBody>
          <a:bodyPr/>
          <a:lstStyle/>
          <a:p>
            <a:r>
              <a:rPr lang="hu-HU" sz="1800" dirty="0"/>
              <a:t>Bence </a:t>
            </a:r>
            <a:r>
              <a:rPr lang="hu-HU" sz="1800" dirty="0" err="1"/>
              <a:t>convinced</a:t>
            </a:r>
            <a:r>
              <a:rPr lang="hu-HU" sz="1800" dirty="0"/>
              <a:t> </a:t>
            </a:r>
            <a:r>
              <a:rPr lang="hu-HU" sz="1800" dirty="0" err="1"/>
              <a:t>the</a:t>
            </a:r>
            <a:r>
              <a:rPr lang="hu-HU" sz="1800" dirty="0"/>
              <a:t> </a:t>
            </a:r>
            <a:r>
              <a:rPr lang="hu-HU" sz="1800" dirty="0" err="1"/>
              <a:t>victim</a:t>
            </a:r>
            <a:r>
              <a:rPr lang="hu-HU" sz="1800" dirty="0"/>
              <a:t> </a:t>
            </a:r>
            <a:r>
              <a:rPr lang="hu-HU" sz="1800" dirty="0" err="1"/>
              <a:t>to</a:t>
            </a:r>
            <a:r>
              <a:rPr lang="hu-HU" sz="1800" dirty="0"/>
              <a:t> </a:t>
            </a:r>
            <a:r>
              <a:rPr lang="hu-HU" sz="1800" dirty="0" err="1"/>
              <a:t>get</a:t>
            </a:r>
            <a:r>
              <a:rPr lang="hu-HU" sz="1800" dirty="0"/>
              <a:t> </a:t>
            </a:r>
            <a:r>
              <a:rPr lang="hu-HU" sz="1800" dirty="0" err="1"/>
              <a:t>naked</a:t>
            </a:r>
            <a:r>
              <a:rPr lang="hu-HU" sz="1800" dirty="0"/>
              <a:t> in front of </a:t>
            </a:r>
            <a:r>
              <a:rPr lang="hu-HU" sz="1800" dirty="0" err="1"/>
              <a:t>the</a:t>
            </a:r>
            <a:r>
              <a:rPr lang="hu-HU" sz="1800" dirty="0"/>
              <a:t> </a:t>
            </a:r>
            <a:r>
              <a:rPr lang="hu-HU" sz="1800" dirty="0" err="1"/>
              <a:t>webcam</a:t>
            </a:r>
            <a:r>
              <a:rPr lang="hu-HU" sz="1800" dirty="0"/>
              <a:t> and he </a:t>
            </a:r>
            <a:r>
              <a:rPr lang="hu-HU" sz="1800" dirty="0" err="1"/>
              <a:t>recorded</a:t>
            </a:r>
            <a:r>
              <a:rPr lang="hu-HU" sz="1800" dirty="0"/>
              <a:t> </a:t>
            </a:r>
            <a:r>
              <a:rPr lang="hu-HU" sz="1800" dirty="0" err="1"/>
              <a:t>it</a:t>
            </a:r>
            <a:r>
              <a:rPr lang="hu-HU" sz="1800" dirty="0"/>
              <a:t> </a:t>
            </a:r>
            <a:r>
              <a:rPr lang="hu-HU" sz="1800" dirty="0" err="1"/>
              <a:t>to</a:t>
            </a:r>
            <a:r>
              <a:rPr lang="hu-HU" sz="1800" dirty="0"/>
              <a:t> </a:t>
            </a:r>
            <a:r>
              <a:rPr lang="hu-HU" sz="1800" dirty="0" err="1"/>
              <a:t>use</a:t>
            </a:r>
            <a:r>
              <a:rPr lang="hu-HU" sz="1800" dirty="0"/>
              <a:t> </a:t>
            </a:r>
            <a:r>
              <a:rPr lang="hu-HU" sz="1800" dirty="0" err="1"/>
              <a:t>it</a:t>
            </a:r>
            <a:r>
              <a:rPr lang="hu-HU" sz="1800" dirty="0"/>
              <a:t> </a:t>
            </a:r>
            <a:r>
              <a:rPr lang="hu-HU" sz="1800" dirty="0" err="1"/>
              <a:t>as</a:t>
            </a:r>
            <a:r>
              <a:rPr lang="hu-HU" sz="1800" dirty="0"/>
              <a:t> </a:t>
            </a:r>
            <a:r>
              <a:rPr lang="hu-HU" sz="1800" dirty="0" err="1"/>
              <a:t>blackmail</a:t>
            </a:r>
            <a:endParaRPr lang="hu-HU" sz="1800" dirty="0"/>
          </a:p>
          <a:p>
            <a:r>
              <a:rPr lang="hu-HU" sz="1800" b="1" dirty="0"/>
              <a:t>Bence </a:t>
            </a:r>
            <a:r>
              <a:rPr lang="hu-HU" sz="1800" b="1" dirty="0" err="1"/>
              <a:t>offered</a:t>
            </a:r>
            <a:r>
              <a:rPr lang="hu-HU" sz="1800" b="1" dirty="0"/>
              <a:t> </a:t>
            </a:r>
            <a:r>
              <a:rPr lang="hu-HU" sz="1800" b="1" dirty="0" err="1"/>
              <a:t>to</a:t>
            </a:r>
            <a:r>
              <a:rPr lang="hu-HU" sz="1800" b="1" dirty="0"/>
              <a:t> </a:t>
            </a:r>
            <a:r>
              <a:rPr lang="hu-HU" sz="1800" b="1" dirty="0" err="1"/>
              <a:t>travel</a:t>
            </a:r>
            <a:r>
              <a:rPr lang="hu-HU" sz="1800" b="1" dirty="0"/>
              <a:t> </a:t>
            </a:r>
            <a:r>
              <a:rPr lang="hu-HU" sz="1800" b="1" dirty="0" err="1"/>
              <a:t>to</a:t>
            </a:r>
            <a:r>
              <a:rPr lang="hu-HU" sz="1800" b="1" dirty="0"/>
              <a:t> </a:t>
            </a:r>
            <a:r>
              <a:rPr lang="hu-HU" sz="1800" b="1" dirty="0" err="1"/>
              <a:t>the</a:t>
            </a:r>
            <a:r>
              <a:rPr lang="hu-HU" sz="1800" b="1" dirty="0"/>
              <a:t> </a:t>
            </a:r>
            <a:r>
              <a:rPr lang="hu-HU" sz="1800" b="1" dirty="0" err="1"/>
              <a:t>Netherlands</a:t>
            </a:r>
            <a:r>
              <a:rPr lang="hu-HU" sz="1800" b="1" dirty="0"/>
              <a:t> </a:t>
            </a:r>
            <a:r>
              <a:rPr lang="hu-HU" sz="1800" b="1" dirty="0" err="1"/>
              <a:t>as</a:t>
            </a:r>
            <a:r>
              <a:rPr lang="hu-HU" sz="1800" b="1" dirty="0"/>
              <a:t> a </a:t>
            </a:r>
            <a:r>
              <a:rPr lang="hu-HU" sz="1800" b="1" dirty="0" err="1"/>
              <a:t>holiday</a:t>
            </a:r>
            <a:endParaRPr lang="hu-HU" sz="1800" b="1" dirty="0"/>
          </a:p>
          <a:p>
            <a:r>
              <a:rPr lang="hu-HU" sz="1800" dirty="0"/>
              <a:t>Bence </a:t>
            </a:r>
            <a:r>
              <a:rPr lang="hu-HU" sz="1800" dirty="0" err="1"/>
              <a:t>convinced</a:t>
            </a:r>
            <a:r>
              <a:rPr lang="hu-HU" sz="1800" dirty="0"/>
              <a:t> </a:t>
            </a:r>
            <a:r>
              <a:rPr lang="hu-HU" sz="1800" dirty="0" err="1"/>
              <a:t>the</a:t>
            </a:r>
            <a:r>
              <a:rPr lang="hu-HU" sz="1800" dirty="0"/>
              <a:t> </a:t>
            </a:r>
            <a:r>
              <a:rPr lang="hu-HU" sz="1800" dirty="0" err="1"/>
              <a:t>victim</a:t>
            </a:r>
            <a:r>
              <a:rPr lang="hu-HU" sz="1800" dirty="0"/>
              <a:t> </a:t>
            </a:r>
            <a:r>
              <a:rPr lang="hu-HU" sz="1800" dirty="0" err="1"/>
              <a:t>that</a:t>
            </a:r>
            <a:r>
              <a:rPr lang="hu-HU" sz="1800" dirty="0"/>
              <a:t> sex </a:t>
            </a:r>
            <a:r>
              <a:rPr lang="hu-HU" sz="1800" dirty="0" err="1"/>
              <a:t>work</a:t>
            </a:r>
            <a:r>
              <a:rPr lang="hu-HU" sz="1800" dirty="0"/>
              <a:t> </a:t>
            </a:r>
            <a:r>
              <a:rPr lang="hu-HU" sz="1800" dirty="0" err="1"/>
              <a:t>pays</a:t>
            </a:r>
            <a:r>
              <a:rPr lang="hu-HU" sz="1800" dirty="0"/>
              <a:t> a </a:t>
            </a:r>
            <a:r>
              <a:rPr lang="hu-HU" sz="1800" dirty="0" err="1"/>
              <a:t>lot</a:t>
            </a:r>
            <a:r>
              <a:rPr lang="hu-HU" sz="1800" dirty="0"/>
              <a:t> of </a:t>
            </a:r>
            <a:r>
              <a:rPr lang="hu-HU" sz="1800" dirty="0" err="1"/>
              <a:t>money</a:t>
            </a:r>
            <a:endParaRPr lang="hu-HU" sz="1800" dirty="0"/>
          </a:p>
          <a:p>
            <a:r>
              <a:rPr lang="hu-HU" sz="1800" dirty="0"/>
              <a:t>Bence </a:t>
            </a:r>
            <a:r>
              <a:rPr lang="hu-HU" sz="1800" dirty="0" err="1"/>
              <a:t>lied</a:t>
            </a:r>
            <a:r>
              <a:rPr lang="hu-HU" sz="1800" dirty="0"/>
              <a:t> </a:t>
            </a:r>
            <a:r>
              <a:rPr lang="hu-HU" sz="1800" dirty="0" err="1"/>
              <a:t>that</a:t>
            </a:r>
            <a:r>
              <a:rPr lang="hu-HU" sz="1800" dirty="0"/>
              <a:t> he is in </a:t>
            </a:r>
            <a:r>
              <a:rPr lang="hu-HU" sz="1800" dirty="0" err="1"/>
              <a:t>trouble</a:t>
            </a:r>
            <a:r>
              <a:rPr lang="hu-HU" sz="1800" dirty="0"/>
              <a:t> and </a:t>
            </a:r>
            <a:r>
              <a:rPr lang="hu-HU" sz="1800" dirty="0" err="1"/>
              <a:t>if</a:t>
            </a:r>
            <a:r>
              <a:rPr lang="hu-HU" sz="1800" dirty="0"/>
              <a:t> he </a:t>
            </a:r>
            <a:r>
              <a:rPr lang="hu-HU" sz="1800" dirty="0" err="1"/>
              <a:t>cannot</a:t>
            </a:r>
            <a:r>
              <a:rPr lang="hu-HU" sz="1800" dirty="0"/>
              <a:t> </a:t>
            </a:r>
            <a:r>
              <a:rPr lang="hu-HU" sz="1800" dirty="0" err="1"/>
              <a:t>pay</a:t>
            </a:r>
            <a:r>
              <a:rPr lang="hu-HU" sz="1800" dirty="0"/>
              <a:t> </a:t>
            </a:r>
            <a:r>
              <a:rPr lang="hu-HU" sz="1800" dirty="0" err="1"/>
              <a:t>his</a:t>
            </a:r>
            <a:r>
              <a:rPr lang="hu-HU" sz="1800" dirty="0"/>
              <a:t> </a:t>
            </a:r>
            <a:r>
              <a:rPr lang="hu-HU" sz="1800" dirty="0" err="1"/>
              <a:t>debt</a:t>
            </a:r>
            <a:r>
              <a:rPr lang="hu-HU" sz="1800" dirty="0"/>
              <a:t> he </a:t>
            </a:r>
            <a:r>
              <a:rPr lang="hu-HU" sz="1800" dirty="0" err="1"/>
              <a:t>will</a:t>
            </a:r>
            <a:r>
              <a:rPr lang="hu-HU" sz="1800" dirty="0"/>
              <a:t> be </a:t>
            </a:r>
            <a:r>
              <a:rPr lang="hu-HU" sz="1800" dirty="0" err="1"/>
              <a:t>hurt</a:t>
            </a:r>
            <a:r>
              <a:rPr lang="hu-HU" sz="1800" dirty="0"/>
              <a:t>, </a:t>
            </a:r>
            <a:r>
              <a:rPr lang="hu-HU" sz="1800" dirty="0" err="1"/>
              <a:t>thus</a:t>
            </a:r>
            <a:r>
              <a:rPr lang="hu-HU" sz="1800" dirty="0"/>
              <a:t> he </a:t>
            </a:r>
            <a:r>
              <a:rPr lang="hu-HU" sz="1800" dirty="0" err="1"/>
              <a:t>can</a:t>
            </a:r>
            <a:r>
              <a:rPr lang="hu-HU" sz="1800" dirty="0"/>
              <a:t> </a:t>
            </a:r>
            <a:r>
              <a:rPr lang="hu-HU" sz="1800" dirty="0" err="1"/>
              <a:t>only</a:t>
            </a:r>
            <a:r>
              <a:rPr lang="hu-HU" sz="1800" dirty="0"/>
              <a:t> be </a:t>
            </a:r>
            <a:r>
              <a:rPr lang="hu-HU" sz="1800" dirty="0" err="1"/>
              <a:t>helped</a:t>
            </a:r>
            <a:r>
              <a:rPr lang="hu-HU" sz="1800" dirty="0"/>
              <a:t> </a:t>
            </a:r>
            <a:r>
              <a:rPr lang="hu-HU" sz="1800" dirty="0" err="1"/>
              <a:t>if</a:t>
            </a:r>
            <a:r>
              <a:rPr lang="hu-HU" sz="1800" dirty="0"/>
              <a:t> </a:t>
            </a:r>
            <a:r>
              <a:rPr lang="hu-HU" sz="1800" dirty="0" err="1"/>
              <a:t>the</a:t>
            </a:r>
            <a:r>
              <a:rPr lang="hu-HU" sz="1800" dirty="0"/>
              <a:t> </a:t>
            </a:r>
            <a:r>
              <a:rPr lang="hu-HU" sz="1800" dirty="0" err="1"/>
              <a:t>victim</a:t>
            </a:r>
            <a:r>
              <a:rPr lang="hu-HU" sz="1800" dirty="0"/>
              <a:t> </a:t>
            </a:r>
            <a:r>
              <a:rPr lang="hu-HU" sz="1800" dirty="0" err="1"/>
              <a:t>prostitutes</a:t>
            </a:r>
            <a:r>
              <a:rPr lang="hu-HU" sz="1800" dirty="0"/>
              <a:t> </a:t>
            </a:r>
            <a:r>
              <a:rPr lang="hu-HU" sz="1800" dirty="0" err="1"/>
              <a:t>herself</a:t>
            </a:r>
            <a:r>
              <a:rPr lang="hu-HU" sz="1800" dirty="0"/>
              <a:t> </a:t>
            </a:r>
            <a:r>
              <a:rPr lang="hu-HU" sz="1800" dirty="0" err="1"/>
              <a:t>to</a:t>
            </a:r>
            <a:r>
              <a:rPr lang="hu-HU" sz="1800" dirty="0"/>
              <a:t> </a:t>
            </a:r>
            <a:r>
              <a:rPr lang="hu-HU" sz="1800" dirty="0" err="1"/>
              <a:t>get</a:t>
            </a:r>
            <a:r>
              <a:rPr lang="hu-HU" sz="1800" dirty="0"/>
              <a:t> </a:t>
            </a:r>
            <a:r>
              <a:rPr lang="hu-HU" sz="1800" dirty="0" err="1"/>
              <a:t>the</a:t>
            </a:r>
            <a:r>
              <a:rPr lang="hu-HU" sz="1800" dirty="0"/>
              <a:t> </a:t>
            </a:r>
            <a:r>
              <a:rPr lang="hu-HU" sz="1800" dirty="0" err="1"/>
              <a:t>money</a:t>
            </a:r>
            <a:endParaRPr lang="hu-HU" sz="1800" dirty="0"/>
          </a:p>
          <a:p>
            <a:r>
              <a:rPr lang="hu-HU" sz="1800" dirty="0"/>
              <a:t>No </a:t>
            </a:r>
            <a:r>
              <a:rPr lang="hu-HU" sz="1800" dirty="0" err="1"/>
              <a:t>answer</a:t>
            </a:r>
            <a:endParaRPr lang="hu-HU" sz="1800" dirty="0"/>
          </a:p>
        </p:txBody>
      </p:sp>
      <p:sp>
        <p:nvSpPr>
          <p:cNvPr id="4" name="Cím 3">
            <a:extLst>
              <a:ext uri="{FF2B5EF4-FFF2-40B4-BE49-F238E27FC236}">
                <a16:creationId xmlns:a16="http://schemas.microsoft.com/office/drawing/2014/main" id="{598E59C3-337B-83DF-D860-10D9A4445277}"/>
              </a:ext>
            </a:extLst>
          </p:cNvPr>
          <p:cNvSpPr>
            <a:spLocks noGrp="1"/>
          </p:cNvSpPr>
          <p:nvPr>
            <p:ph type="title"/>
          </p:nvPr>
        </p:nvSpPr>
        <p:spPr/>
        <p:txBody>
          <a:bodyPr/>
          <a:lstStyle/>
          <a:p>
            <a:r>
              <a:rPr lang="hu-HU" b="1" dirty="0"/>
              <a:t>8. </a:t>
            </a:r>
            <a:r>
              <a:rPr lang="hu-HU" b="1" dirty="0" err="1"/>
              <a:t>How</a:t>
            </a:r>
            <a:r>
              <a:rPr lang="hu-HU" b="1" dirty="0"/>
              <a:t> </a:t>
            </a:r>
            <a:r>
              <a:rPr lang="hu-HU" b="1" dirty="0" err="1"/>
              <a:t>did</a:t>
            </a:r>
            <a:r>
              <a:rPr lang="hu-HU" b="1" dirty="0"/>
              <a:t> Bence </a:t>
            </a:r>
            <a:r>
              <a:rPr lang="hu-HU" b="1" dirty="0" err="1"/>
              <a:t>trapped</a:t>
            </a:r>
            <a:r>
              <a:rPr lang="hu-HU" b="1" dirty="0"/>
              <a:t> </a:t>
            </a:r>
            <a:r>
              <a:rPr lang="hu-HU" b="1" dirty="0" err="1"/>
              <a:t>the</a:t>
            </a:r>
            <a:r>
              <a:rPr lang="hu-HU" b="1" dirty="0"/>
              <a:t> </a:t>
            </a:r>
            <a:r>
              <a:rPr lang="hu-HU" b="1" dirty="0" err="1"/>
              <a:t>victim</a:t>
            </a:r>
            <a:r>
              <a:rPr lang="hu-HU" b="1" dirty="0"/>
              <a:t> </a:t>
            </a:r>
            <a:r>
              <a:rPr lang="hu-HU" b="1" dirty="0" err="1"/>
              <a:t>into</a:t>
            </a:r>
            <a:r>
              <a:rPr lang="hu-HU" b="1" dirty="0"/>
              <a:t> </a:t>
            </a:r>
            <a:r>
              <a:rPr lang="hu-HU" b="1" dirty="0" err="1"/>
              <a:t>sexual</a:t>
            </a:r>
            <a:r>
              <a:rPr lang="hu-HU" b="1" dirty="0"/>
              <a:t> </a:t>
            </a:r>
            <a:r>
              <a:rPr lang="hu-HU" b="1" dirty="0" err="1"/>
              <a:t>exploitation</a:t>
            </a:r>
            <a:endParaRPr lang="hu-HU" b="1" dirty="0"/>
          </a:p>
        </p:txBody>
      </p:sp>
      <p:graphicFrame>
        <p:nvGraphicFramePr>
          <p:cNvPr id="5" name="Diagram 4">
            <a:extLst>
              <a:ext uri="{FF2B5EF4-FFF2-40B4-BE49-F238E27FC236}">
                <a16:creationId xmlns:a16="http://schemas.microsoft.com/office/drawing/2014/main" id="{817F7CF2-82C5-DD79-F3E4-F12D98EA8AC4}"/>
              </a:ext>
            </a:extLst>
          </p:cNvPr>
          <p:cNvGraphicFramePr>
            <a:graphicFrameLocks/>
          </p:cNvGraphicFramePr>
          <p:nvPr>
            <p:extLst>
              <p:ext uri="{D42A27DB-BD31-4B8C-83A1-F6EECF244321}">
                <p14:modId xmlns:p14="http://schemas.microsoft.com/office/powerpoint/2010/main" val="1890896596"/>
              </p:ext>
            </p:extLst>
          </p:nvPr>
        </p:nvGraphicFramePr>
        <p:xfrm>
          <a:off x="6313745" y="993600"/>
          <a:ext cx="5446835" cy="42305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9847093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2C73EE3E-DF06-3A79-D320-7C3220173CC7}"/>
              </a:ext>
            </a:extLst>
          </p:cNvPr>
          <p:cNvSpPr>
            <a:spLocks noGrp="1"/>
          </p:cNvSpPr>
          <p:nvPr>
            <p:ph sz="half" idx="1"/>
          </p:nvPr>
        </p:nvSpPr>
        <p:spPr/>
        <p:txBody>
          <a:bodyPr/>
          <a:lstStyle/>
          <a:p>
            <a:r>
              <a:rPr lang="hu-HU" sz="2200" b="1" dirty="0" err="1"/>
              <a:t>Her</a:t>
            </a:r>
            <a:r>
              <a:rPr lang="hu-HU" sz="2200" b="1" dirty="0"/>
              <a:t> </a:t>
            </a:r>
            <a:r>
              <a:rPr lang="hu-HU" sz="2200" b="1" dirty="0" err="1"/>
              <a:t>travel</a:t>
            </a:r>
            <a:r>
              <a:rPr lang="hu-HU" sz="2200" b="1" dirty="0"/>
              <a:t> </a:t>
            </a:r>
            <a:r>
              <a:rPr lang="hu-HU" sz="2200" b="1" dirty="0" err="1"/>
              <a:t>documents</a:t>
            </a:r>
            <a:r>
              <a:rPr lang="hu-HU" sz="2200" b="1" dirty="0"/>
              <a:t> </a:t>
            </a:r>
            <a:r>
              <a:rPr lang="hu-HU" sz="2200" b="1" dirty="0" err="1"/>
              <a:t>were</a:t>
            </a:r>
            <a:r>
              <a:rPr lang="hu-HU" sz="2200" b="1" dirty="0"/>
              <a:t> </a:t>
            </a:r>
            <a:r>
              <a:rPr lang="hu-HU" sz="2200" b="1" dirty="0" err="1"/>
              <a:t>taken</a:t>
            </a:r>
            <a:r>
              <a:rPr lang="hu-HU" sz="2200" b="1" dirty="0"/>
              <a:t> and </a:t>
            </a:r>
            <a:r>
              <a:rPr lang="hu-HU" sz="2200" b="1" dirty="0" err="1"/>
              <a:t>she</a:t>
            </a:r>
            <a:r>
              <a:rPr lang="hu-HU" sz="2200" b="1" dirty="0"/>
              <a:t> </a:t>
            </a:r>
            <a:r>
              <a:rPr lang="hu-HU" sz="2200" b="1" dirty="0" err="1"/>
              <a:t>was</a:t>
            </a:r>
            <a:r>
              <a:rPr lang="hu-HU" sz="2200" b="1" dirty="0"/>
              <a:t> </a:t>
            </a:r>
            <a:r>
              <a:rPr lang="hu-HU" sz="2200" b="1" dirty="0" err="1"/>
              <a:t>taken</a:t>
            </a:r>
            <a:r>
              <a:rPr lang="hu-HU" sz="2200" b="1" dirty="0"/>
              <a:t> </a:t>
            </a:r>
            <a:r>
              <a:rPr lang="hu-HU" sz="2200" b="1" dirty="0" err="1"/>
              <a:t>to</a:t>
            </a:r>
            <a:r>
              <a:rPr lang="hu-HU" sz="2200" b="1" dirty="0"/>
              <a:t> a </a:t>
            </a:r>
            <a:r>
              <a:rPr lang="hu-HU" sz="2200" b="1" dirty="0" err="1"/>
              <a:t>brothel</a:t>
            </a:r>
            <a:endParaRPr lang="hu-HU" sz="2200" b="1" dirty="0"/>
          </a:p>
          <a:p>
            <a:r>
              <a:rPr lang="hu-HU" sz="2200" dirty="0"/>
              <a:t>Bence </a:t>
            </a:r>
            <a:r>
              <a:rPr lang="hu-HU" sz="2200" dirty="0" err="1"/>
              <a:t>rented</a:t>
            </a:r>
            <a:r>
              <a:rPr lang="hu-HU" sz="2200" dirty="0"/>
              <a:t> a </a:t>
            </a:r>
            <a:r>
              <a:rPr lang="hu-HU" sz="2200" dirty="0" err="1"/>
              <a:t>flat</a:t>
            </a:r>
            <a:r>
              <a:rPr lang="hu-HU" sz="2200" dirty="0"/>
              <a:t> in </a:t>
            </a:r>
            <a:r>
              <a:rPr lang="hu-HU" sz="2200" dirty="0" err="1"/>
              <a:t>the</a:t>
            </a:r>
            <a:r>
              <a:rPr lang="hu-HU" sz="2200" dirty="0"/>
              <a:t> </a:t>
            </a:r>
            <a:r>
              <a:rPr lang="hu-HU" sz="2200" dirty="0" err="1"/>
              <a:t>Netherlands</a:t>
            </a:r>
            <a:r>
              <a:rPr lang="hu-HU" sz="2200" dirty="0"/>
              <a:t> and he </a:t>
            </a:r>
            <a:r>
              <a:rPr lang="hu-HU" sz="2200" dirty="0" err="1"/>
              <a:t>made</a:t>
            </a:r>
            <a:r>
              <a:rPr lang="hu-HU" sz="2200" dirty="0"/>
              <a:t> </a:t>
            </a:r>
            <a:r>
              <a:rPr lang="hu-HU" sz="2200" dirty="0" err="1"/>
              <a:t>the</a:t>
            </a:r>
            <a:r>
              <a:rPr lang="hu-HU" sz="2200" dirty="0"/>
              <a:t> </a:t>
            </a:r>
            <a:r>
              <a:rPr lang="hu-HU" sz="2200" dirty="0" err="1"/>
              <a:t>victim</a:t>
            </a:r>
            <a:r>
              <a:rPr lang="hu-HU" sz="2200" dirty="0"/>
              <a:t> </a:t>
            </a:r>
            <a:r>
              <a:rPr lang="hu-HU" sz="2200" dirty="0" err="1"/>
              <a:t>work</a:t>
            </a:r>
            <a:r>
              <a:rPr lang="hu-HU" sz="2200" dirty="0"/>
              <a:t> </a:t>
            </a:r>
            <a:r>
              <a:rPr lang="hu-HU" sz="2200" dirty="0" err="1"/>
              <a:t>for</a:t>
            </a:r>
            <a:r>
              <a:rPr lang="hu-HU" sz="2200" dirty="0"/>
              <a:t> </a:t>
            </a:r>
            <a:r>
              <a:rPr lang="hu-HU" sz="2200" dirty="0" err="1"/>
              <a:t>him</a:t>
            </a:r>
            <a:r>
              <a:rPr lang="hu-HU" sz="2200" dirty="0"/>
              <a:t> </a:t>
            </a:r>
            <a:r>
              <a:rPr lang="hu-HU" sz="2200" dirty="0" err="1"/>
              <a:t>there</a:t>
            </a:r>
            <a:endParaRPr lang="hu-HU" sz="2200" dirty="0"/>
          </a:p>
          <a:p>
            <a:r>
              <a:rPr lang="hu-HU" sz="2200" dirty="0" err="1"/>
              <a:t>She</a:t>
            </a:r>
            <a:r>
              <a:rPr lang="hu-HU" sz="2200" dirty="0"/>
              <a:t> </a:t>
            </a:r>
            <a:r>
              <a:rPr lang="hu-HU" sz="2200" dirty="0" err="1"/>
              <a:t>responded</a:t>
            </a:r>
            <a:r>
              <a:rPr lang="hu-HU" sz="2200" dirty="0"/>
              <a:t> </a:t>
            </a:r>
            <a:r>
              <a:rPr lang="hu-HU" sz="2200" dirty="0" err="1"/>
              <a:t>to</a:t>
            </a:r>
            <a:r>
              <a:rPr lang="hu-HU" sz="2200" dirty="0"/>
              <a:t> a </a:t>
            </a:r>
            <a:r>
              <a:rPr lang="hu-HU" sz="2200" dirty="0" err="1"/>
              <a:t>scam</a:t>
            </a:r>
            <a:r>
              <a:rPr lang="hu-HU" sz="2200" dirty="0"/>
              <a:t> </a:t>
            </a:r>
            <a:r>
              <a:rPr lang="hu-HU" sz="2200" dirty="0" err="1"/>
              <a:t>employment</a:t>
            </a:r>
            <a:r>
              <a:rPr lang="hu-HU" sz="2200" dirty="0"/>
              <a:t> </a:t>
            </a:r>
            <a:r>
              <a:rPr lang="hu-HU" sz="2200" dirty="0" err="1"/>
              <a:t>advertisement</a:t>
            </a:r>
            <a:r>
              <a:rPr lang="hu-HU" sz="2200" dirty="0"/>
              <a:t> </a:t>
            </a:r>
            <a:r>
              <a:rPr lang="hu-HU" sz="2200" dirty="0" err="1"/>
              <a:t>where</a:t>
            </a:r>
            <a:r>
              <a:rPr lang="hu-HU" sz="2200" dirty="0"/>
              <a:t> </a:t>
            </a:r>
            <a:r>
              <a:rPr lang="hu-HU" sz="2200" dirty="0" err="1"/>
              <a:t>her</a:t>
            </a:r>
            <a:r>
              <a:rPr lang="hu-HU" sz="2200" dirty="0"/>
              <a:t> </a:t>
            </a:r>
            <a:r>
              <a:rPr lang="hu-HU" sz="2200" dirty="0" err="1"/>
              <a:t>travel</a:t>
            </a:r>
            <a:r>
              <a:rPr lang="hu-HU" sz="2200" dirty="0"/>
              <a:t> </a:t>
            </a:r>
            <a:r>
              <a:rPr lang="hu-HU" sz="2200" dirty="0" err="1"/>
              <a:t>documents</a:t>
            </a:r>
            <a:r>
              <a:rPr lang="hu-HU" sz="2200" dirty="0"/>
              <a:t> </a:t>
            </a:r>
            <a:r>
              <a:rPr lang="hu-HU" sz="2200" dirty="0" err="1"/>
              <a:t>were</a:t>
            </a:r>
            <a:r>
              <a:rPr lang="hu-HU" sz="2200" dirty="0"/>
              <a:t> </a:t>
            </a:r>
            <a:r>
              <a:rPr lang="hu-HU" sz="2200" dirty="0" err="1"/>
              <a:t>taken</a:t>
            </a:r>
            <a:r>
              <a:rPr lang="hu-HU" sz="2200" dirty="0"/>
              <a:t> and </a:t>
            </a:r>
            <a:r>
              <a:rPr lang="hu-HU" sz="2200" dirty="0" err="1"/>
              <a:t>she</a:t>
            </a:r>
            <a:r>
              <a:rPr lang="hu-HU" sz="2200" dirty="0"/>
              <a:t> </a:t>
            </a:r>
            <a:r>
              <a:rPr lang="hu-HU" sz="2200" dirty="0" err="1"/>
              <a:t>was</a:t>
            </a:r>
            <a:r>
              <a:rPr lang="hu-HU" sz="2200" dirty="0"/>
              <a:t> </a:t>
            </a:r>
            <a:r>
              <a:rPr lang="hu-HU" sz="2200" dirty="0" err="1"/>
              <a:t>forced</a:t>
            </a:r>
            <a:r>
              <a:rPr lang="hu-HU" sz="2200" dirty="0"/>
              <a:t> </a:t>
            </a:r>
            <a:r>
              <a:rPr lang="hu-HU" sz="2200" dirty="0" err="1"/>
              <a:t>to</a:t>
            </a:r>
            <a:r>
              <a:rPr lang="hu-HU" sz="2200" dirty="0"/>
              <a:t> </a:t>
            </a:r>
            <a:r>
              <a:rPr lang="hu-HU" sz="2200" dirty="0" err="1"/>
              <a:t>work</a:t>
            </a:r>
            <a:r>
              <a:rPr lang="hu-HU" sz="2200" dirty="0"/>
              <a:t> </a:t>
            </a:r>
            <a:r>
              <a:rPr lang="hu-HU" sz="2200" dirty="0" err="1"/>
              <a:t>as</a:t>
            </a:r>
            <a:r>
              <a:rPr lang="hu-HU" sz="2200" dirty="0"/>
              <a:t> a </a:t>
            </a:r>
            <a:r>
              <a:rPr lang="hu-HU" sz="2200" dirty="0" err="1"/>
              <a:t>prostitute</a:t>
            </a:r>
            <a:endParaRPr lang="hu-HU" sz="2200" dirty="0"/>
          </a:p>
          <a:p>
            <a:r>
              <a:rPr lang="hu-HU" sz="2200" dirty="0"/>
              <a:t>No </a:t>
            </a:r>
            <a:r>
              <a:rPr lang="hu-HU" sz="2200" dirty="0" err="1"/>
              <a:t>answer</a:t>
            </a:r>
            <a:endParaRPr lang="hu-HU" sz="2200" dirty="0"/>
          </a:p>
        </p:txBody>
      </p:sp>
      <p:sp>
        <p:nvSpPr>
          <p:cNvPr id="4" name="Cím 3">
            <a:extLst>
              <a:ext uri="{FF2B5EF4-FFF2-40B4-BE49-F238E27FC236}">
                <a16:creationId xmlns:a16="http://schemas.microsoft.com/office/drawing/2014/main" id="{22529AAF-4F06-38AF-7D6D-D684FD740F99}"/>
              </a:ext>
            </a:extLst>
          </p:cNvPr>
          <p:cNvSpPr>
            <a:spLocks noGrp="1"/>
          </p:cNvSpPr>
          <p:nvPr>
            <p:ph type="title"/>
          </p:nvPr>
        </p:nvSpPr>
        <p:spPr/>
        <p:txBody>
          <a:bodyPr/>
          <a:lstStyle/>
          <a:p>
            <a:r>
              <a:rPr lang="hu-HU" b="1" dirty="0"/>
              <a:t>9. </a:t>
            </a:r>
            <a:r>
              <a:rPr lang="hu-HU" b="1" dirty="0" err="1"/>
              <a:t>How</a:t>
            </a:r>
            <a:r>
              <a:rPr lang="hu-HU" b="1" dirty="0"/>
              <a:t> </a:t>
            </a:r>
            <a:r>
              <a:rPr lang="hu-HU" b="1" dirty="0" err="1"/>
              <a:t>was</a:t>
            </a:r>
            <a:r>
              <a:rPr lang="hu-HU" b="1" dirty="0"/>
              <a:t> </a:t>
            </a:r>
            <a:r>
              <a:rPr lang="hu-HU" b="1" dirty="0" err="1"/>
              <a:t>the</a:t>
            </a:r>
            <a:r>
              <a:rPr lang="hu-HU" b="1" dirty="0"/>
              <a:t> </a:t>
            </a:r>
            <a:r>
              <a:rPr lang="hu-HU" b="1" dirty="0" err="1"/>
              <a:t>victim</a:t>
            </a:r>
            <a:r>
              <a:rPr lang="hu-HU" b="1" dirty="0"/>
              <a:t> </a:t>
            </a:r>
            <a:r>
              <a:rPr lang="hu-HU" b="1" dirty="0" err="1"/>
              <a:t>forced</a:t>
            </a:r>
            <a:r>
              <a:rPr lang="hu-HU" b="1" dirty="0"/>
              <a:t> </a:t>
            </a:r>
            <a:r>
              <a:rPr lang="hu-HU" b="1" dirty="0" err="1"/>
              <a:t>into</a:t>
            </a:r>
            <a:r>
              <a:rPr lang="hu-HU" b="1" dirty="0"/>
              <a:t> </a:t>
            </a:r>
            <a:r>
              <a:rPr lang="hu-HU" b="1" dirty="0" err="1"/>
              <a:t>prostitution</a:t>
            </a:r>
            <a:r>
              <a:rPr lang="hu-HU" b="1" dirty="0"/>
              <a:t>?</a:t>
            </a:r>
          </a:p>
        </p:txBody>
      </p:sp>
      <p:graphicFrame>
        <p:nvGraphicFramePr>
          <p:cNvPr id="5" name="Diagram 4">
            <a:extLst>
              <a:ext uri="{FF2B5EF4-FFF2-40B4-BE49-F238E27FC236}">
                <a16:creationId xmlns:a16="http://schemas.microsoft.com/office/drawing/2014/main" id="{85B102AB-1AB7-AE39-C67B-29E3C87F0AD5}"/>
              </a:ext>
            </a:extLst>
          </p:cNvPr>
          <p:cNvGraphicFramePr>
            <a:graphicFrameLocks/>
          </p:cNvGraphicFramePr>
          <p:nvPr>
            <p:extLst>
              <p:ext uri="{D42A27DB-BD31-4B8C-83A1-F6EECF244321}">
                <p14:modId xmlns:p14="http://schemas.microsoft.com/office/powerpoint/2010/main" val="3201422527"/>
              </p:ext>
            </p:extLst>
          </p:nvPr>
        </p:nvGraphicFramePr>
        <p:xfrm>
          <a:off x="5954400" y="1259862"/>
          <a:ext cx="5802434" cy="38476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6044658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EDCD0BFC-C928-D739-942A-14C2DDD143EF}"/>
              </a:ext>
            </a:extLst>
          </p:cNvPr>
          <p:cNvSpPr>
            <a:spLocks noGrp="1"/>
          </p:cNvSpPr>
          <p:nvPr>
            <p:ph sz="half" idx="1"/>
          </p:nvPr>
        </p:nvSpPr>
        <p:spPr/>
        <p:txBody>
          <a:bodyPr/>
          <a:lstStyle/>
          <a:p>
            <a:r>
              <a:rPr lang="hu-HU" dirty="0"/>
              <a:t>The </a:t>
            </a:r>
            <a:r>
              <a:rPr lang="hu-HU" dirty="0" err="1"/>
              <a:t>clients</a:t>
            </a:r>
            <a:r>
              <a:rPr lang="hu-HU" dirty="0"/>
              <a:t> </a:t>
            </a:r>
            <a:r>
              <a:rPr lang="hu-HU" dirty="0" err="1"/>
              <a:t>acted</a:t>
            </a:r>
            <a:r>
              <a:rPr lang="hu-HU" dirty="0"/>
              <a:t> </a:t>
            </a:r>
            <a:r>
              <a:rPr lang="hu-HU" dirty="0" err="1"/>
              <a:t>respectfully</a:t>
            </a:r>
            <a:r>
              <a:rPr lang="hu-HU" dirty="0"/>
              <a:t> </a:t>
            </a:r>
            <a:r>
              <a:rPr lang="hu-HU" dirty="0" err="1"/>
              <a:t>towards</a:t>
            </a:r>
            <a:r>
              <a:rPr lang="hu-HU" dirty="0"/>
              <a:t> </a:t>
            </a:r>
            <a:r>
              <a:rPr lang="hu-HU" dirty="0" err="1"/>
              <a:t>the</a:t>
            </a:r>
            <a:r>
              <a:rPr lang="hu-HU" dirty="0"/>
              <a:t> </a:t>
            </a:r>
            <a:r>
              <a:rPr lang="hu-HU" dirty="0" err="1"/>
              <a:t>victim</a:t>
            </a:r>
            <a:endParaRPr lang="hu-HU" dirty="0"/>
          </a:p>
          <a:p>
            <a:r>
              <a:rPr lang="hu-HU" b="1" dirty="0"/>
              <a:t>The </a:t>
            </a:r>
            <a:r>
              <a:rPr lang="hu-HU" b="1" dirty="0" err="1"/>
              <a:t>clients</a:t>
            </a:r>
            <a:r>
              <a:rPr lang="hu-HU" b="1" dirty="0"/>
              <a:t> </a:t>
            </a:r>
            <a:r>
              <a:rPr lang="hu-HU" b="1" dirty="0" err="1"/>
              <a:t>hurt</a:t>
            </a:r>
            <a:r>
              <a:rPr lang="hu-HU" b="1" dirty="0"/>
              <a:t> </a:t>
            </a:r>
            <a:r>
              <a:rPr lang="hu-HU" b="1" dirty="0" err="1"/>
              <a:t>the</a:t>
            </a:r>
            <a:r>
              <a:rPr lang="hu-HU" b="1" dirty="0"/>
              <a:t> </a:t>
            </a:r>
            <a:r>
              <a:rPr lang="hu-HU" b="1" dirty="0" err="1"/>
              <a:t>victim</a:t>
            </a:r>
            <a:r>
              <a:rPr lang="hu-HU" b="1" dirty="0"/>
              <a:t>, and </a:t>
            </a:r>
            <a:r>
              <a:rPr lang="hu-HU" b="1" dirty="0" err="1"/>
              <a:t>the</a:t>
            </a:r>
            <a:r>
              <a:rPr lang="hu-HU" b="1" dirty="0"/>
              <a:t> </a:t>
            </a:r>
            <a:r>
              <a:rPr lang="hu-HU" b="1" dirty="0" err="1"/>
              <a:t>traffickers</a:t>
            </a:r>
            <a:r>
              <a:rPr lang="hu-HU" b="1" dirty="0"/>
              <a:t> </a:t>
            </a:r>
            <a:r>
              <a:rPr lang="hu-HU" b="1" dirty="0" err="1"/>
              <a:t>forced</a:t>
            </a:r>
            <a:r>
              <a:rPr lang="hu-HU" b="1" dirty="0"/>
              <a:t> </a:t>
            </a:r>
            <a:r>
              <a:rPr lang="hu-HU" b="1" dirty="0" err="1"/>
              <a:t>her</a:t>
            </a:r>
            <a:r>
              <a:rPr lang="hu-HU" b="1" dirty="0"/>
              <a:t> </a:t>
            </a:r>
            <a:r>
              <a:rPr lang="hu-HU" b="1" dirty="0" err="1"/>
              <a:t>to</a:t>
            </a:r>
            <a:r>
              <a:rPr lang="hu-HU" b="1" dirty="0"/>
              <a:t> </a:t>
            </a:r>
            <a:r>
              <a:rPr lang="hu-HU" b="1" dirty="0" err="1"/>
              <a:t>make</a:t>
            </a:r>
            <a:r>
              <a:rPr lang="hu-HU" b="1" dirty="0"/>
              <a:t> a </a:t>
            </a:r>
            <a:r>
              <a:rPr lang="hu-HU" b="1" dirty="0" err="1"/>
              <a:t>lot</a:t>
            </a:r>
            <a:r>
              <a:rPr lang="hu-HU" b="1" dirty="0"/>
              <a:t> of </a:t>
            </a:r>
            <a:r>
              <a:rPr lang="hu-HU" b="1" dirty="0" err="1"/>
              <a:t>money</a:t>
            </a:r>
            <a:endParaRPr lang="hu-HU" b="1" dirty="0"/>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64C57311-2343-7803-EC0D-1CD3B5BF1642}"/>
              </a:ext>
            </a:extLst>
          </p:cNvPr>
          <p:cNvSpPr>
            <a:spLocks noGrp="1"/>
          </p:cNvSpPr>
          <p:nvPr>
            <p:ph type="title"/>
          </p:nvPr>
        </p:nvSpPr>
        <p:spPr/>
        <p:txBody>
          <a:bodyPr/>
          <a:lstStyle/>
          <a:p>
            <a:r>
              <a:rPr lang="hu-HU" b="1" dirty="0"/>
              <a:t>10. </a:t>
            </a:r>
            <a:r>
              <a:rPr lang="hu-HU" b="1" dirty="0" err="1"/>
              <a:t>How</a:t>
            </a:r>
            <a:r>
              <a:rPr lang="hu-HU" b="1" dirty="0"/>
              <a:t> </a:t>
            </a:r>
            <a:r>
              <a:rPr lang="hu-HU" b="1" dirty="0" err="1"/>
              <a:t>did</a:t>
            </a:r>
            <a:r>
              <a:rPr lang="hu-HU" b="1" dirty="0"/>
              <a:t> </a:t>
            </a:r>
            <a:r>
              <a:rPr lang="hu-HU" b="1" dirty="0" err="1"/>
              <a:t>they</a:t>
            </a:r>
            <a:r>
              <a:rPr lang="hu-HU" b="1" dirty="0"/>
              <a:t> </a:t>
            </a:r>
            <a:r>
              <a:rPr lang="hu-HU" b="1" dirty="0" err="1"/>
              <a:t>treated</a:t>
            </a:r>
            <a:r>
              <a:rPr lang="hu-HU" b="1" dirty="0"/>
              <a:t> </a:t>
            </a:r>
            <a:r>
              <a:rPr lang="hu-HU" b="1" dirty="0" err="1"/>
              <a:t>the</a:t>
            </a:r>
            <a:r>
              <a:rPr lang="hu-HU" b="1" dirty="0"/>
              <a:t> </a:t>
            </a:r>
            <a:r>
              <a:rPr lang="hu-HU" b="1" dirty="0" err="1"/>
              <a:t>victim</a:t>
            </a:r>
            <a:r>
              <a:rPr lang="hu-HU" b="1" dirty="0"/>
              <a:t> </a:t>
            </a:r>
            <a:r>
              <a:rPr lang="hu-HU" b="1" dirty="0" err="1"/>
              <a:t>at</a:t>
            </a:r>
            <a:r>
              <a:rPr lang="hu-HU" b="1" dirty="0"/>
              <a:t> </a:t>
            </a:r>
            <a:r>
              <a:rPr lang="hu-HU" b="1" dirty="0" err="1"/>
              <a:t>the</a:t>
            </a:r>
            <a:r>
              <a:rPr lang="hu-HU" b="1" dirty="0"/>
              <a:t> </a:t>
            </a:r>
            <a:r>
              <a:rPr lang="hu-HU" b="1" dirty="0" err="1"/>
              <a:t>brothel</a:t>
            </a:r>
            <a:r>
              <a:rPr lang="hu-HU" b="1" dirty="0"/>
              <a:t>?</a:t>
            </a:r>
          </a:p>
        </p:txBody>
      </p:sp>
      <p:graphicFrame>
        <p:nvGraphicFramePr>
          <p:cNvPr id="6" name="Diagram 5">
            <a:extLst>
              <a:ext uri="{FF2B5EF4-FFF2-40B4-BE49-F238E27FC236}">
                <a16:creationId xmlns:a16="http://schemas.microsoft.com/office/drawing/2014/main" id="{52056B9D-3D15-7A79-60EF-AB1BB1546B52}"/>
              </a:ext>
            </a:extLst>
          </p:cNvPr>
          <p:cNvGraphicFramePr>
            <a:graphicFrameLocks/>
          </p:cNvGraphicFramePr>
          <p:nvPr>
            <p:extLst>
              <p:ext uri="{D42A27DB-BD31-4B8C-83A1-F6EECF244321}">
                <p14:modId xmlns:p14="http://schemas.microsoft.com/office/powerpoint/2010/main" val="4020854595"/>
              </p:ext>
            </p:extLst>
          </p:nvPr>
        </p:nvGraphicFramePr>
        <p:xfrm>
          <a:off x="6482420" y="1610544"/>
          <a:ext cx="4575908" cy="267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7212949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24E83395-29AE-908E-1DBC-48CF31AB0FE9}"/>
              </a:ext>
            </a:extLst>
          </p:cNvPr>
          <p:cNvSpPr>
            <a:spLocks noGrp="1"/>
          </p:cNvSpPr>
          <p:nvPr>
            <p:ph sz="half" idx="1"/>
          </p:nvPr>
        </p:nvSpPr>
        <p:spPr/>
        <p:txBody>
          <a:bodyPr/>
          <a:lstStyle/>
          <a:p>
            <a:r>
              <a:rPr lang="hu-HU" dirty="0"/>
              <a:t>The </a:t>
            </a:r>
            <a:r>
              <a:rPr lang="hu-HU" dirty="0" err="1"/>
              <a:t>victim</a:t>
            </a:r>
            <a:r>
              <a:rPr lang="hu-HU" dirty="0"/>
              <a:t> </a:t>
            </a:r>
            <a:r>
              <a:rPr lang="hu-HU" dirty="0" err="1"/>
              <a:t>called</a:t>
            </a:r>
            <a:r>
              <a:rPr lang="hu-HU" dirty="0"/>
              <a:t> </a:t>
            </a:r>
            <a:r>
              <a:rPr lang="hu-HU" dirty="0" err="1"/>
              <a:t>the</a:t>
            </a:r>
            <a:r>
              <a:rPr lang="hu-HU" dirty="0"/>
              <a:t> </a:t>
            </a:r>
            <a:r>
              <a:rPr lang="hu-HU" dirty="0" err="1"/>
              <a:t>emergency</a:t>
            </a:r>
            <a:r>
              <a:rPr lang="hu-HU" dirty="0"/>
              <a:t> line </a:t>
            </a:r>
            <a:r>
              <a:rPr lang="hu-HU" dirty="0" err="1"/>
              <a:t>to</a:t>
            </a:r>
            <a:r>
              <a:rPr lang="hu-HU" dirty="0"/>
              <a:t> </a:t>
            </a:r>
            <a:r>
              <a:rPr lang="hu-HU" dirty="0" err="1"/>
              <a:t>seek</a:t>
            </a:r>
            <a:r>
              <a:rPr lang="hu-HU" dirty="0"/>
              <a:t> </a:t>
            </a:r>
            <a:r>
              <a:rPr lang="hu-HU" dirty="0" err="1"/>
              <a:t>help</a:t>
            </a:r>
            <a:r>
              <a:rPr lang="hu-HU" dirty="0"/>
              <a:t>.</a:t>
            </a:r>
          </a:p>
          <a:p>
            <a:r>
              <a:rPr lang="hu-HU" b="1" dirty="0" err="1"/>
              <a:t>One</a:t>
            </a:r>
            <a:r>
              <a:rPr lang="hu-HU" b="1" dirty="0"/>
              <a:t> of </a:t>
            </a:r>
            <a:r>
              <a:rPr lang="hu-HU" b="1" dirty="0" err="1"/>
              <a:t>the</a:t>
            </a:r>
            <a:r>
              <a:rPr lang="hu-HU" b="1" dirty="0"/>
              <a:t> </a:t>
            </a:r>
            <a:r>
              <a:rPr lang="hu-HU" b="1" dirty="0" err="1"/>
              <a:t>clients</a:t>
            </a:r>
            <a:r>
              <a:rPr lang="hu-HU" b="1" dirty="0"/>
              <a:t> </a:t>
            </a:r>
            <a:r>
              <a:rPr lang="hu-HU" b="1" dirty="0" err="1"/>
              <a:t>notified</a:t>
            </a:r>
            <a:r>
              <a:rPr lang="hu-HU" b="1" dirty="0"/>
              <a:t> </a:t>
            </a:r>
            <a:r>
              <a:rPr lang="hu-HU" b="1" dirty="0" err="1"/>
              <a:t>the</a:t>
            </a:r>
            <a:r>
              <a:rPr lang="hu-HU" b="1" dirty="0"/>
              <a:t> </a:t>
            </a:r>
            <a:r>
              <a:rPr lang="hu-HU" b="1" dirty="0" err="1"/>
              <a:t>police</a:t>
            </a:r>
            <a:r>
              <a:rPr lang="hu-HU" b="1" dirty="0"/>
              <a:t> </a:t>
            </a:r>
            <a:r>
              <a:rPr lang="hu-HU" b="1" dirty="0" err="1"/>
              <a:t>about</a:t>
            </a:r>
            <a:r>
              <a:rPr lang="hu-HU" b="1" dirty="0"/>
              <a:t> </a:t>
            </a:r>
            <a:r>
              <a:rPr lang="hu-HU" b="1" dirty="0" err="1"/>
              <a:t>possible</a:t>
            </a:r>
            <a:r>
              <a:rPr lang="hu-HU" b="1" dirty="0"/>
              <a:t> </a:t>
            </a:r>
            <a:r>
              <a:rPr lang="hu-HU" b="1" dirty="0" err="1"/>
              <a:t>exploitation</a:t>
            </a:r>
            <a:endParaRPr lang="hu-HU" b="1" dirty="0"/>
          </a:p>
          <a:p>
            <a:r>
              <a:rPr lang="hu-HU" dirty="0"/>
              <a:t>The </a:t>
            </a:r>
            <a:r>
              <a:rPr lang="hu-HU" dirty="0" err="1"/>
              <a:t>traffickers</a:t>
            </a:r>
            <a:r>
              <a:rPr lang="hu-HU" dirty="0"/>
              <a:t> </a:t>
            </a:r>
            <a:r>
              <a:rPr lang="hu-HU" dirty="0" err="1"/>
              <a:t>eventually</a:t>
            </a:r>
            <a:r>
              <a:rPr lang="hu-HU" dirty="0"/>
              <a:t> </a:t>
            </a:r>
            <a:r>
              <a:rPr lang="hu-HU" dirty="0" err="1"/>
              <a:t>let</a:t>
            </a:r>
            <a:r>
              <a:rPr lang="hu-HU" dirty="0"/>
              <a:t> </a:t>
            </a:r>
            <a:r>
              <a:rPr lang="hu-HU" dirty="0" err="1"/>
              <a:t>the</a:t>
            </a:r>
            <a:r>
              <a:rPr lang="hu-HU" dirty="0"/>
              <a:t> </a:t>
            </a:r>
            <a:r>
              <a:rPr lang="hu-HU" dirty="0" err="1"/>
              <a:t>victim</a:t>
            </a:r>
            <a:r>
              <a:rPr lang="hu-HU" dirty="0"/>
              <a:t> go</a:t>
            </a:r>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2084CA56-DD7A-2A14-BECD-7AA5380F1BC0}"/>
              </a:ext>
            </a:extLst>
          </p:cNvPr>
          <p:cNvSpPr>
            <a:spLocks noGrp="1"/>
          </p:cNvSpPr>
          <p:nvPr>
            <p:ph type="title"/>
          </p:nvPr>
        </p:nvSpPr>
        <p:spPr/>
        <p:txBody>
          <a:bodyPr/>
          <a:lstStyle/>
          <a:p>
            <a:r>
              <a:rPr lang="hu-HU" b="1" dirty="0"/>
              <a:t>11. </a:t>
            </a:r>
            <a:r>
              <a:rPr lang="hu-HU" b="1" dirty="0" err="1"/>
              <a:t>How</a:t>
            </a:r>
            <a:r>
              <a:rPr lang="hu-HU" b="1" dirty="0"/>
              <a:t> </a:t>
            </a:r>
            <a:r>
              <a:rPr lang="hu-HU" b="1" dirty="0" err="1"/>
              <a:t>did</a:t>
            </a:r>
            <a:r>
              <a:rPr lang="hu-HU" b="1" dirty="0"/>
              <a:t> </a:t>
            </a:r>
            <a:r>
              <a:rPr lang="hu-HU" b="1" dirty="0" err="1"/>
              <a:t>the</a:t>
            </a:r>
            <a:r>
              <a:rPr lang="hu-HU" b="1" dirty="0"/>
              <a:t> </a:t>
            </a:r>
            <a:r>
              <a:rPr lang="hu-HU" b="1" dirty="0" err="1"/>
              <a:t>victim</a:t>
            </a:r>
            <a:r>
              <a:rPr lang="hu-HU" b="1" dirty="0"/>
              <a:t> </a:t>
            </a:r>
            <a:r>
              <a:rPr lang="hu-HU" b="1" dirty="0" err="1"/>
              <a:t>escape</a:t>
            </a:r>
            <a:r>
              <a:rPr lang="hu-HU" b="1" dirty="0"/>
              <a:t> </a:t>
            </a:r>
            <a:r>
              <a:rPr lang="hu-HU" b="1" dirty="0" err="1"/>
              <a:t>the</a:t>
            </a:r>
            <a:r>
              <a:rPr lang="hu-HU" b="1" dirty="0"/>
              <a:t> </a:t>
            </a:r>
            <a:r>
              <a:rPr lang="hu-HU" b="1" dirty="0" err="1"/>
              <a:t>traffickers</a:t>
            </a:r>
            <a:r>
              <a:rPr lang="hu-HU" b="1" dirty="0"/>
              <a:t>?</a:t>
            </a:r>
          </a:p>
        </p:txBody>
      </p:sp>
      <p:graphicFrame>
        <p:nvGraphicFramePr>
          <p:cNvPr id="5" name="Diagram 4">
            <a:extLst>
              <a:ext uri="{FF2B5EF4-FFF2-40B4-BE49-F238E27FC236}">
                <a16:creationId xmlns:a16="http://schemas.microsoft.com/office/drawing/2014/main" id="{F01C3A2F-5EB0-D2E1-A6B1-18E94357D0FD}"/>
              </a:ext>
            </a:extLst>
          </p:cNvPr>
          <p:cNvGraphicFramePr>
            <a:graphicFrameLocks/>
          </p:cNvGraphicFramePr>
          <p:nvPr>
            <p:extLst>
              <p:ext uri="{D42A27DB-BD31-4B8C-83A1-F6EECF244321}">
                <p14:modId xmlns:p14="http://schemas.microsoft.com/office/powerpoint/2010/main" val="4247343033"/>
              </p:ext>
            </p:extLst>
          </p:nvPr>
        </p:nvGraphicFramePr>
        <p:xfrm>
          <a:off x="6675260" y="1300473"/>
          <a:ext cx="4572977" cy="26733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163645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22E90B1D-4898-FC23-AF0D-C960ABE629F8}"/>
              </a:ext>
            </a:extLst>
          </p:cNvPr>
          <p:cNvSpPr>
            <a:spLocks noGrp="1"/>
          </p:cNvSpPr>
          <p:nvPr>
            <p:ph sz="half" idx="1"/>
          </p:nvPr>
        </p:nvSpPr>
        <p:spPr>
          <a:xfrm>
            <a:off x="925342" y="1607325"/>
            <a:ext cx="4500000" cy="3643350"/>
          </a:xfrm>
        </p:spPr>
        <p:txBody>
          <a:bodyPr/>
          <a:lstStyle/>
          <a:p>
            <a:r>
              <a:rPr lang="hu-HU" sz="1950" dirty="0" err="1"/>
              <a:t>There</a:t>
            </a:r>
            <a:r>
              <a:rPr lang="hu-HU" sz="1950" dirty="0"/>
              <a:t> </a:t>
            </a:r>
            <a:r>
              <a:rPr lang="hu-HU" sz="1950" dirty="0" err="1"/>
              <a:t>were</a:t>
            </a:r>
            <a:r>
              <a:rPr lang="hu-HU" sz="1950" dirty="0"/>
              <a:t> no </a:t>
            </a:r>
            <a:r>
              <a:rPr lang="hu-HU" sz="1950" dirty="0" err="1"/>
              <a:t>consequences</a:t>
            </a:r>
            <a:endParaRPr lang="hu-HU" sz="1950" dirty="0"/>
          </a:p>
          <a:p>
            <a:r>
              <a:rPr lang="hu-HU" sz="1950" dirty="0"/>
              <a:t>The </a:t>
            </a:r>
            <a:r>
              <a:rPr lang="hu-HU" sz="1950" dirty="0" err="1"/>
              <a:t>victim</a:t>
            </a:r>
            <a:r>
              <a:rPr lang="hu-HU" sz="1950" dirty="0"/>
              <a:t> got </a:t>
            </a:r>
            <a:r>
              <a:rPr lang="hu-HU" sz="1950" dirty="0" err="1"/>
              <a:t>pregnant</a:t>
            </a:r>
            <a:endParaRPr lang="hu-HU" sz="1950" dirty="0"/>
          </a:p>
          <a:p>
            <a:r>
              <a:rPr lang="hu-HU" sz="1950" b="1" dirty="0"/>
              <a:t>The </a:t>
            </a:r>
            <a:r>
              <a:rPr lang="hu-HU" sz="1950" b="1" dirty="0" err="1"/>
              <a:t>victim</a:t>
            </a:r>
            <a:r>
              <a:rPr lang="hu-HU" sz="1950" b="1" dirty="0"/>
              <a:t> has PTSD and is </a:t>
            </a:r>
            <a:r>
              <a:rPr lang="hu-HU" sz="1950" b="1" dirty="0" err="1"/>
              <a:t>afraid</a:t>
            </a:r>
            <a:r>
              <a:rPr lang="hu-HU" sz="1950" b="1" dirty="0"/>
              <a:t> of </a:t>
            </a:r>
            <a:r>
              <a:rPr lang="hu-HU" sz="1950" b="1" dirty="0" err="1"/>
              <a:t>strangers</a:t>
            </a:r>
            <a:endParaRPr lang="hu-HU" sz="1950" b="1" dirty="0"/>
          </a:p>
          <a:p>
            <a:r>
              <a:rPr lang="hu-HU" sz="1950" b="1" dirty="0"/>
              <a:t>The </a:t>
            </a:r>
            <a:r>
              <a:rPr lang="hu-HU" sz="1950" b="1" dirty="0" err="1"/>
              <a:t>uterus</a:t>
            </a:r>
            <a:r>
              <a:rPr lang="hu-HU" sz="1950" b="1" dirty="0"/>
              <a:t> of </a:t>
            </a:r>
            <a:r>
              <a:rPr lang="hu-HU" sz="1950" b="1" dirty="0" err="1"/>
              <a:t>the</a:t>
            </a:r>
            <a:r>
              <a:rPr lang="hu-HU" sz="1950" b="1" dirty="0"/>
              <a:t> </a:t>
            </a:r>
            <a:r>
              <a:rPr lang="hu-HU" sz="1950" b="1" dirty="0" err="1"/>
              <a:t>victim</a:t>
            </a:r>
            <a:r>
              <a:rPr lang="hu-HU" sz="1950" b="1" dirty="0"/>
              <a:t> </a:t>
            </a:r>
            <a:r>
              <a:rPr lang="hu-HU" sz="1950" b="1" dirty="0" err="1"/>
              <a:t>was</a:t>
            </a:r>
            <a:r>
              <a:rPr lang="hu-HU" sz="1950" b="1" dirty="0"/>
              <a:t> </a:t>
            </a:r>
            <a:r>
              <a:rPr lang="hu-HU" sz="1950" b="1" dirty="0" err="1"/>
              <a:t>damaged</a:t>
            </a:r>
            <a:endParaRPr lang="hu-HU" sz="1950" b="1" dirty="0"/>
          </a:p>
          <a:p>
            <a:r>
              <a:rPr lang="hu-HU" sz="1950" b="1" dirty="0"/>
              <a:t>The </a:t>
            </a:r>
            <a:r>
              <a:rPr lang="hu-HU" sz="1950" b="1" dirty="0" err="1"/>
              <a:t>rectum</a:t>
            </a:r>
            <a:r>
              <a:rPr lang="hu-HU" sz="1950" b="1" dirty="0"/>
              <a:t> of </a:t>
            </a:r>
            <a:r>
              <a:rPr lang="hu-HU" sz="1950" b="1" dirty="0" err="1"/>
              <a:t>the</a:t>
            </a:r>
            <a:r>
              <a:rPr lang="hu-HU" sz="1950" b="1" dirty="0"/>
              <a:t> </a:t>
            </a:r>
            <a:r>
              <a:rPr lang="hu-HU" sz="1950" b="1" dirty="0" err="1"/>
              <a:t>victim</a:t>
            </a:r>
            <a:r>
              <a:rPr lang="hu-HU" sz="1950" b="1" dirty="0"/>
              <a:t> </a:t>
            </a:r>
            <a:r>
              <a:rPr lang="hu-HU" sz="1950" b="1" dirty="0" err="1"/>
              <a:t>was</a:t>
            </a:r>
            <a:r>
              <a:rPr lang="hu-HU" sz="1950" b="1" dirty="0"/>
              <a:t> </a:t>
            </a:r>
            <a:r>
              <a:rPr lang="hu-HU" sz="1950" b="1" dirty="0" err="1"/>
              <a:t>damaged</a:t>
            </a:r>
            <a:endParaRPr lang="hu-HU" sz="1950" b="1" dirty="0"/>
          </a:p>
          <a:p>
            <a:r>
              <a:rPr lang="hu-HU" sz="1950" b="1" dirty="0"/>
              <a:t>The </a:t>
            </a:r>
            <a:r>
              <a:rPr lang="hu-HU" sz="1950" b="1" dirty="0" err="1"/>
              <a:t>victim</a:t>
            </a:r>
            <a:r>
              <a:rPr lang="hu-HU" sz="1950" b="1" dirty="0"/>
              <a:t> had </a:t>
            </a:r>
            <a:r>
              <a:rPr lang="hu-HU" sz="1950" b="1" dirty="0" err="1"/>
              <a:t>to</a:t>
            </a:r>
            <a:r>
              <a:rPr lang="hu-HU" sz="1950" b="1" dirty="0"/>
              <a:t> go </a:t>
            </a:r>
            <a:r>
              <a:rPr lang="hu-HU" sz="1950" b="1" dirty="0" err="1"/>
              <a:t>through</a:t>
            </a:r>
            <a:r>
              <a:rPr lang="hu-HU" sz="1950" b="1" dirty="0"/>
              <a:t> </a:t>
            </a:r>
            <a:r>
              <a:rPr lang="hu-HU" sz="1950" b="1" dirty="0" err="1"/>
              <a:t>surgeries</a:t>
            </a:r>
            <a:endParaRPr lang="hu-HU" sz="1950" b="1" dirty="0"/>
          </a:p>
          <a:p>
            <a:r>
              <a:rPr lang="hu-HU" sz="1950" dirty="0"/>
              <a:t>No </a:t>
            </a:r>
            <a:r>
              <a:rPr lang="hu-HU" sz="1950" dirty="0" err="1"/>
              <a:t>answer</a:t>
            </a:r>
            <a:endParaRPr lang="hu-HU" sz="1950" dirty="0"/>
          </a:p>
        </p:txBody>
      </p:sp>
      <p:sp>
        <p:nvSpPr>
          <p:cNvPr id="4" name="Cím 3">
            <a:extLst>
              <a:ext uri="{FF2B5EF4-FFF2-40B4-BE49-F238E27FC236}">
                <a16:creationId xmlns:a16="http://schemas.microsoft.com/office/drawing/2014/main" id="{A17B4337-2A92-5E47-9705-9220B89F150F}"/>
              </a:ext>
            </a:extLst>
          </p:cNvPr>
          <p:cNvSpPr>
            <a:spLocks noGrp="1"/>
          </p:cNvSpPr>
          <p:nvPr>
            <p:ph type="title"/>
          </p:nvPr>
        </p:nvSpPr>
        <p:spPr/>
        <p:txBody>
          <a:bodyPr/>
          <a:lstStyle/>
          <a:p>
            <a:r>
              <a:rPr lang="hu-HU" b="1" dirty="0"/>
              <a:t>12. </a:t>
            </a:r>
            <a:r>
              <a:rPr lang="hu-HU" b="1" dirty="0" err="1"/>
              <a:t>What</a:t>
            </a:r>
            <a:r>
              <a:rPr lang="hu-HU" b="1" dirty="0"/>
              <a:t> </a:t>
            </a:r>
            <a:r>
              <a:rPr lang="hu-HU" b="1" dirty="0" err="1"/>
              <a:t>were</a:t>
            </a:r>
            <a:r>
              <a:rPr lang="hu-HU" b="1" dirty="0"/>
              <a:t> </a:t>
            </a:r>
            <a:r>
              <a:rPr lang="hu-HU" b="1" dirty="0" err="1"/>
              <a:t>the</a:t>
            </a:r>
            <a:r>
              <a:rPr lang="hu-HU" b="1" dirty="0"/>
              <a:t> </a:t>
            </a:r>
            <a:r>
              <a:rPr lang="hu-HU" b="1" dirty="0" err="1"/>
              <a:t>consequences</a:t>
            </a:r>
            <a:r>
              <a:rPr lang="hu-HU" b="1" dirty="0"/>
              <a:t> of </a:t>
            </a:r>
            <a:r>
              <a:rPr lang="hu-HU" b="1" dirty="0" err="1"/>
              <a:t>sexual</a:t>
            </a:r>
            <a:r>
              <a:rPr lang="hu-HU" b="1" dirty="0"/>
              <a:t> </a:t>
            </a:r>
            <a:r>
              <a:rPr lang="hu-HU" b="1" dirty="0" err="1"/>
              <a:t>exploitation</a:t>
            </a:r>
            <a:r>
              <a:rPr lang="hu-HU" b="1" dirty="0"/>
              <a:t> </a:t>
            </a:r>
            <a:r>
              <a:rPr lang="hu-HU" b="1" dirty="0" err="1"/>
              <a:t>for</a:t>
            </a:r>
            <a:r>
              <a:rPr lang="hu-HU" b="1" dirty="0"/>
              <a:t> </a:t>
            </a:r>
            <a:r>
              <a:rPr lang="hu-HU" b="1" dirty="0" err="1"/>
              <a:t>the</a:t>
            </a:r>
            <a:r>
              <a:rPr lang="hu-HU" b="1" dirty="0"/>
              <a:t> </a:t>
            </a:r>
            <a:r>
              <a:rPr lang="hu-HU" b="1" dirty="0" err="1"/>
              <a:t>victim</a:t>
            </a:r>
            <a:r>
              <a:rPr lang="hu-HU" b="1" dirty="0"/>
              <a:t>?</a:t>
            </a:r>
          </a:p>
        </p:txBody>
      </p:sp>
      <p:graphicFrame>
        <p:nvGraphicFramePr>
          <p:cNvPr id="5" name="Diagram 4">
            <a:extLst>
              <a:ext uri="{FF2B5EF4-FFF2-40B4-BE49-F238E27FC236}">
                <a16:creationId xmlns:a16="http://schemas.microsoft.com/office/drawing/2014/main" id="{9D980A90-A969-91E6-DE3F-847275428008}"/>
              </a:ext>
            </a:extLst>
          </p:cNvPr>
          <p:cNvGraphicFramePr>
            <a:graphicFrameLocks/>
          </p:cNvGraphicFramePr>
          <p:nvPr>
            <p:extLst>
              <p:ext uri="{D42A27DB-BD31-4B8C-83A1-F6EECF244321}">
                <p14:modId xmlns:p14="http://schemas.microsoft.com/office/powerpoint/2010/main" val="3589170744"/>
              </p:ext>
            </p:extLst>
          </p:nvPr>
        </p:nvGraphicFramePr>
        <p:xfrm>
          <a:off x="5425342" y="1519199"/>
          <a:ext cx="6766658" cy="36433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1847700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DFFA4273-BBFE-841B-3F13-361B84BE88B3}"/>
              </a:ext>
            </a:extLst>
          </p:cNvPr>
          <p:cNvSpPr>
            <a:spLocks noGrp="1"/>
          </p:cNvSpPr>
          <p:nvPr>
            <p:ph sz="half" idx="1"/>
          </p:nvPr>
        </p:nvSpPr>
        <p:spPr>
          <a:xfrm>
            <a:off x="1468800" y="1519200"/>
            <a:ext cx="4500000" cy="3643350"/>
          </a:xfrm>
        </p:spPr>
        <p:txBody>
          <a:bodyPr/>
          <a:lstStyle/>
          <a:p>
            <a:r>
              <a:rPr lang="hu-HU" dirty="0"/>
              <a:t>A </a:t>
            </a:r>
            <a:r>
              <a:rPr lang="hu-HU" dirty="0" err="1"/>
              <a:t>hostel</a:t>
            </a:r>
            <a:endParaRPr lang="hu-HU" dirty="0"/>
          </a:p>
          <a:p>
            <a:r>
              <a:rPr lang="hu-HU" b="1" dirty="0"/>
              <a:t>A </a:t>
            </a:r>
            <a:r>
              <a:rPr lang="hu-HU" b="1" dirty="0" err="1"/>
              <a:t>brothel</a:t>
            </a:r>
            <a:endParaRPr lang="hu-HU" b="1" dirty="0"/>
          </a:p>
          <a:p>
            <a:r>
              <a:rPr lang="hu-HU" dirty="0"/>
              <a:t>A </a:t>
            </a:r>
            <a:r>
              <a:rPr lang="hu-HU" dirty="0" err="1"/>
              <a:t>prostitute’s</a:t>
            </a:r>
            <a:r>
              <a:rPr lang="hu-HU" dirty="0"/>
              <a:t> </a:t>
            </a:r>
            <a:r>
              <a:rPr lang="hu-HU" dirty="0" err="1"/>
              <a:t>flat</a:t>
            </a:r>
            <a:endParaRPr lang="hu-HU" dirty="0"/>
          </a:p>
          <a:p>
            <a:r>
              <a:rPr lang="hu-HU" dirty="0"/>
              <a:t>A hotel </a:t>
            </a:r>
            <a:r>
              <a:rPr lang="hu-HU" dirty="0" err="1"/>
              <a:t>room</a:t>
            </a:r>
            <a:endParaRPr lang="hu-HU" dirty="0"/>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41E88512-6CA9-1988-0DA7-CFAFA61D51A3}"/>
              </a:ext>
            </a:extLst>
          </p:cNvPr>
          <p:cNvSpPr>
            <a:spLocks noGrp="1"/>
          </p:cNvSpPr>
          <p:nvPr>
            <p:ph type="title"/>
          </p:nvPr>
        </p:nvSpPr>
        <p:spPr/>
        <p:txBody>
          <a:bodyPr/>
          <a:lstStyle/>
          <a:p>
            <a:r>
              <a:rPr lang="hu-HU" b="1" dirty="0"/>
              <a:t>13. </a:t>
            </a:r>
            <a:r>
              <a:rPr lang="hu-HU" b="1" dirty="0" err="1"/>
              <a:t>What</a:t>
            </a:r>
            <a:r>
              <a:rPr lang="hu-HU" b="1" dirty="0"/>
              <a:t> </a:t>
            </a:r>
            <a:r>
              <a:rPr lang="hu-HU" b="1" dirty="0" err="1"/>
              <a:t>did</a:t>
            </a:r>
            <a:r>
              <a:rPr lang="hu-HU" b="1" dirty="0"/>
              <a:t> </a:t>
            </a:r>
            <a:r>
              <a:rPr lang="hu-HU" b="1" dirty="0" err="1"/>
              <a:t>the</a:t>
            </a:r>
            <a:r>
              <a:rPr lang="hu-HU" b="1" dirty="0"/>
              <a:t> </a:t>
            </a:r>
            <a:r>
              <a:rPr lang="hu-HU" b="1" dirty="0" err="1"/>
              <a:t>escaperoom</a:t>
            </a:r>
            <a:r>
              <a:rPr lang="hu-HU" b="1" dirty="0"/>
              <a:t> </a:t>
            </a:r>
            <a:r>
              <a:rPr lang="hu-HU" b="1" dirty="0" err="1"/>
              <a:t>look</a:t>
            </a:r>
            <a:r>
              <a:rPr lang="hu-HU" b="1" dirty="0"/>
              <a:t> like?</a:t>
            </a:r>
          </a:p>
        </p:txBody>
      </p:sp>
      <p:graphicFrame>
        <p:nvGraphicFramePr>
          <p:cNvPr id="5" name="Diagram 4">
            <a:extLst>
              <a:ext uri="{FF2B5EF4-FFF2-40B4-BE49-F238E27FC236}">
                <a16:creationId xmlns:a16="http://schemas.microsoft.com/office/drawing/2014/main" id="{628256D2-C88E-AAA6-FF7C-B13302D90D93}"/>
              </a:ext>
            </a:extLst>
          </p:cNvPr>
          <p:cNvGraphicFramePr>
            <a:graphicFrameLocks/>
          </p:cNvGraphicFramePr>
          <p:nvPr>
            <p:extLst>
              <p:ext uri="{D42A27DB-BD31-4B8C-83A1-F6EECF244321}">
                <p14:modId xmlns:p14="http://schemas.microsoft.com/office/powerpoint/2010/main" val="3031025965"/>
              </p:ext>
            </p:extLst>
          </p:nvPr>
        </p:nvGraphicFramePr>
        <p:xfrm>
          <a:off x="6312189" y="1167201"/>
          <a:ext cx="5185996" cy="36751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0491270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668A6DBE-8DCC-7C6F-9FF4-9FEB3E582816}"/>
              </a:ext>
            </a:extLst>
          </p:cNvPr>
          <p:cNvSpPr>
            <a:spLocks noGrp="1"/>
          </p:cNvSpPr>
          <p:nvPr>
            <p:ph sz="half" idx="1"/>
          </p:nvPr>
        </p:nvSpPr>
        <p:spPr>
          <a:xfrm>
            <a:off x="1468800" y="1330664"/>
            <a:ext cx="4500000" cy="3643350"/>
          </a:xfrm>
        </p:spPr>
        <p:txBody>
          <a:bodyPr/>
          <a:lstStyle/>
          <a:p>
            <a:r>
              <a:rPr lang="hu-HU" dirty="0"/>
              <a:t>1st </a:t>
            </a:r>
            <a:r>
              <a:rPr lang="hu-HU" dirty="0" err="1"/>
              <a:t>question</a:t>
            </a:r>
            <a:r>
              <a:rPr lang="hu-HU" dirty="0"/>
              <a:t>: 97,8%</a:t>
            </a:r>
          </a:p>
          <a:p>
            <a:r>
              <a:rPr lang="hu-HU" dirty="0"/>
              <a:t>2nd </a:t>
            </a:r>
            <a:r>
              <a:rPr lang="hu-HU" dirty="0" err="1"/>
              <a:t>question</a:t>
            </a:r>
            <a:r>
              <a:rPr lang="hu-HU" dirty="0"/>
              <a:t>: 97,8%</a:t>
            </a:r>
          </a:p>
          <a:p>
            <a:r>
              <a:rPr lang="hu-HU" dirty="0"/>
              <a:t>4th </a:t>
            </a:r>
            <a:r>
              <a:rPr lang="hu-HU" dirty="0" err="1"/>
              <a:t>question</a:t>
            </a:r>
            <a:r>
              <a:rPr lang="hu-HU" dirty="0"/>
              <a:t>: 77,5% and 89% (</a:t>
            </a:r>
            <a:r>
              <a:rPr lang="hu-HU" dirty="0" err="1"/>
              <a:t>multiple</a:t>
            </a:r>
            <a:r>
              <a:rPr lang="hu-HU" dirty="0"/>
              <a:t> </a:t>
            </a:r>
            <a:r>
              <a:rPr lang="hu-HU" dirty="0" err="1"/>
              <a:t>choice</a:t>
            </a:r>
            <a:r>
              <a:rPr lang="hu-HU" dirty="0"/>
              <a:t>)</a:t>
            </a:r>
          </a:p>
          <a:p>
            <a:r>
              <a:rPr lang="hu-HU" dirty="0"/>
              <a:t>5th </a:t>
            </a:r>
            <a:r>
              <a:rPr lang="hu-HU" dirty="0" err="1"/>
              <a:t>question</a:t>
            </a:r>
            <a:r>
              <a:rPr lang="hu-HU" dirty="0"/>
              <a:t>: 90,5%</a:t>
            </a:r>
          </a:p>
          <a:p>
            <a:r>
              <a:rPr lang="hu-HU" dirty="0"/>
              <a:t>6th </a:t>
            </a:r>
            <a:r>
              <a:rPr lang="hu-HU" dirty="0" err="1"/>
              <a:t>question</a:t>
            </a:r>
            <a:r>
              <a:rPr lang="hu-HU" dirty="0"/>
              <a:t>: 95%</a:t>
            </a:r>
          </a:p>
          <a:p>
            <a:r>
              <a:rPr lang="hu-HU" dirty="0"/>
              <a:t>7th </a:t>
            </a:r>
            <a:r>
              <a:rPr lang="hu-HU" dirty="0" err="1"/>
              <a:t>question</a:t>
            </a:r>
            <a:r>
              <a:rPr lang="hu-HU" dirty="0"/>
              <a:t>: 88,5% and 45% (</a:t>
            </a:r>
            <a:r>
              <a:rPr lang="hu-HU" dirty="0" err="1"/>
              <a:t>multiple</a:t>
            </a:r>
            <a:r>
              <a:rPr lang="hu-HU" dirty="0"/>
              <a:t> </a:t>
            </a:r>
            <a:r>
              <a:rPr lang="hu-HU" dirty="0" err="1"/>
              <a:t>choice</a:t>
            </a:r>
            <a:r>
              <a:rPr lang="hu-HU" dirty="0"/>
              <a:t>)</a:t>
            </a:r>
          </a:p>
        </p:txBody>
      </p:sp>
      <p:sp>
        <p:nvSpPr>
          <p:cNvPr id="3" name="Tartalom helye 2">
            <a:extLst>
              <a:ext uri="{FF2B5EF4-FFF2-40B4-BE49-F238E27FC236}">
                <a16:creationId xmlns:a16="http://schemas.microsoft.com/office/drawing/2014/main" id="{EE9BEE2C-64F7-39C9-D107-6D47FA14420D}"/>
              </a:ext>
            </a:extLst>
          </p:cNvPr>
          <p:cNvSpPr>
            <a:spLocks noGrp="1"/>
          </p:cNvSpPr>
          <p:nvPr>
            <p:ph sz="half" idx="2"/>
          </p:nvPr>
        </p:nvSpPr>
        <p:spPr>
          <a:xfrm>
            <a:off x="6145200" y="1330664"/>
            <a:ext cx="4500000" cy="3643350"/>
          </a:xfrm>
        </p:spPr>
        <p:txBody>
          <a:bodyPr/>
          <a:lstStyle/>
          <a:p>
            <a:r>
              <a:rPr lang="hu-HU" dirty="0"/>
              <a:t>8th </a:t>
            </a:r>
            <a:r>
              <a:rPr lang="hu-HU" dirty="0" err="1"/>
              <a:t>question</a:t>
            </a:r>
            <a:r>
              <a:rPr lang="hu-HU" dirty="0"/>
              <a:t>: 83,5%</a:t>
            </a:r>
          </a:p>
          <a:p>
            <a:r>
              <a:rPr lang="hu-HU" dirty="0"/>
              <a:t>9th </a:t>
            </a:r>
            <a:r>
              <a:rPr lang="hu-HU" dirty="0" err="1"/>
              <a:t>question</a:t>
            </a:r>
            <a:r>
              <a:rPr lang="hu-HU" dirty="0"/>
              <a:t>: 64%</a:t>
            </a:r>
          </a:p>
          <a:p>
            <a:r>
              <a:rPr lang="hu-HU" dirty="0"/>
              <a:t>10th </a:t>
            </a:r>
            <a:r>
              <a:rPr lang="hu-HU" dirty="0" err="1"/>
              <a:t>question</a:t>
            </a:r>
            <a:r>
              <a:rPr lang="hu-HU" dirty="0"/>
              <a:t>: 90,5%</a:t>
            </a:r>
          </a:p>
          <a:p>
            <a:r>
              <a:rPr lang="hu-HU" dirty="0"/>
              <a:t>11th </a:t>
            </a:r>
            <a:r>
              <a:rPr lang="hu-HU" dirty="0" err="1"/>
              <a:t>question</a:t>
            </a:r>
            <a:r>
              <a:rPr lang="hu-HU" dirty="0"/>
              <a:t>: 45%</a:t>
            </a:r>
          </a:p>
          <a:p>
            <a:r>
              <a:rPr lang="hu-HU" dirty="0"/>
              <a:t>12th </a:t>
            </a:r>
            <a:r>
              <a:rPr lang="hu-HU" dirty="0" err="1"/>
              <a:t>question</a:t>
            </a:r>
            <a:r>
              <a:rPr lang="hu-HU" dirty="0"/>
              <a:t>: 77,5%, 54%, 31% and 38,5% (</a:t>
            </a:r>
            <a:r>
              <a:rPr lang="hu-HU" dirty="0" err="1"/>
              <a:t>multiple</a:t>
            </a:r>
            <a:r>
              <a:rPr lang="hu-HU" dirty="0"/>
              <a:t> </a:t>
            </a:r>
            <a:r>
              <a:rPr lang="hu-HU" dirty="0" err="1"/>
              <a:t>choice</a:t>
            </a:r>
            <a:r>
              <a:rPr lang="hu-HU" dirty="0"/>
              <a:t>)</a:t>
            </a:r>
          </a:p>
          <a:p>
            <a:r>
              <a:rPr lang="hu-HU" dirty="0"/>
              <a:t>13th </a:t>
            </a:r>
            <a:r>
              <a:rPr lang="hu-HU" dirty="0" err="1"/>
              <a:t>question</a:t>
            </a:r>
            <a:r>
              <a:rPr lang="hu-HU" dirty="0"/>
              <a:t>: 57,5%</a:t>
            </a:r>
          </a:p>
        </p:txBody>
      </p:sp>
      <p:sp>
        <p:nvSpPr>
          <p:cNvPr id="4" name="Cím 3">
            <a:extLst>
              <a:ext uri="{FF2B5EF4-FFF2-40B4-BE49-F238E27FC236}">
                <a16:creationId xmlns:a16="http://schemas.microsoft.com/office/drawing/2014/main" id="{4D0C8DB8-4AAF-02EE-5107-B943C1898235}"/>
              </a:ext>
            </a:extLst>
          </p:cNvPr>
          <p:cNvSpPr>
            <a:spLocks noGrp="1"/>
          </p:cNvSpPr>
          <p:nvPr>
            <p:ph type="title"/>
          </p:nvPr>
        </p:nvSpPr>
        <p:spPr/>
        <p:txBody>
          <a:bodyPr/>
          <a:lstStyle/>
          <a:p>
            <a:r>
              <a:rPr lang="hu-HU" dirty="0" err="1"/>
              <a:t>Evaluation</a:t>
            </a:r>
            <a:r>
              <a:rPr lang="hu-HU" dirty="0"/>
              <a:t> (</a:t>
            </a:r>
            <a:r>
              <a:rPr lang="hu-HU" dirty="0" err="1"/>
              <a:t>correct</a:t>
            </a:r>
            <a:r>
              <a:rPr lang="hu-HU" dirty="0"/>
              <a:t> </a:t>
            </a:r>
            <a:r>
              <a:rPr lang="hu-HU" dirty="0" err="1"/>
              <a:t>answers</a:t>
            </a:r>
            <a:r>
              <a:rPr lang="hu-HU" dirty="0"/>
              <a:t>)</a:t>
            </a:r>
          </a:p>
        </p:txBody>
      </p:sp>
    </p:spTree>
    <p:extLst>
      <p:ext uri="{BB962C8B-B14F-4D97-AF65-F5344CB8AC3E}">
        <p14:creationId xmlns:p14="http://schemas.microsoft.com/office/powerpoint/2010/main" val="267882437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ím 1"/>
          <p:cNvSpPr txBox="1">
            <a:spLocks/>
          </p:cNvSpPr>
          <p:nvPr/>
        </p:nvSpPr>
        <p:spPr>
          <a:xfrm>
            <a:off x="1108930" y="2589353"/>
            <a:ext cx="9974141" cy="1069324"/>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200000"/>
              </a:lnSpc>
            </a:pPr>
            <a:r>
              <a:rPr lang="hu-HU" sz="3600" dirty="0" err="1">
                <a:latin typeface="Garamond" panose="02020404030301010803" pitchFamily="18" charset="0"/>
              </a:rPr>
              <a:t>Thank</a:t>
            </a:r>
            <a:r>
              <a:rPr lang="hu-HU" sz="3600" dirty="0">
                <a:latin typeface="Garamond" panose="02020404030301010803" pitchFamily="18" charset="0"/>
              </a:rPr>
              <a:t> </a:t>
            </a:r>
            <a:r>
              <a:rPr lang="hu-HU" sz="3600" dirty="0" err="1">
                <a:latin typeface="Garamond" panose="02020404030301010803" pitchFamily="18" charset="0"/>
              </a:rPr>
              <a:t>you</a:t>
            </a:r>
            <a:r>
              <a:rPr lang="hu-HU" sz="3600" dirty="0">
                <a:latin typeface="Garamond" panose="02020404030301010803" pitchFamily="18" charset="0"/>
              </a:rPr>
              <a:t> </a:t>
            </a:r>
            <a:r>
              <a:rPr lang="hu-HU" sz="3600" dirty="0" err="1">
                <a:latin typeface="Garamond" panose="02020404030301010803" pitchFamily="18" charset="0"/>
              </a:rPr>
              <a:t>for</a:t>
            </a:r>
            <a:r>
              <a:rPr lang="hu-HU" sz="3600" dirty="0">
                <a:latin typeface="Garamond" panose="02020404030301010803" pitchFamily="18" charset="0"/>
              </a:rPr>
              <a:t> </a:t>
            </a:r>
            <a:r>
              <a:rPr lang="hu-HU" sz="3600" dirty="0" err="1">
                <a:latin typeface="Garamond" panose="02020404030301010803" pitchFamily="18" charset="0"/>
              </a:rPr>
              <a:t>your</a:t>
            </a:r>
            <a:r>
              <a:rPr lang="hu-HU" sz="3600" dirty="0">
                <a:latin typeface="Garamond" panose="02020404030301010803" pitchFamily="18" charset="0"/>
              </a:rPr>
              <a:t> </a:t>
            </a:r>
            <a:r>
              <a:rPr lang="hu-HU" sz="3600" dirty="0" err="1">
                <a:latin typeface="Garamond" panose="02020404030301010803" pitchFamily="18" charset="0"/>
              </a:rPr>
              <a:t>attention</a:t>
            </a:r>
            <a:r>
              <a:rPr lang="hu-HU" sz="3600" dirty="0">
                <a:latin typeface="Garamond" panose="02020404030301010803" pitchFamily="18" charset="0"/>
              </a:rPr>
              <a:t>.</a:t>
            </a:r>
            <a:endParaRPr lang="en-US" sz="3600" dirty="0">
              <a:latin typeface="Garamond" panose="02020404030301010803" pitchFamily="18" charset="0"/>
            </a:endParaRPr>
          </a:p>
        </p:txBody>
      </p:sp>
      <p:sp>
        <p:nvSpPr>
          <p:cNvPr id="9" name="Alcím 2"/>
          <p:cNvSpPr txBox="1">
            <a:spLocks/>
          </p:cNvSpPr>
          <p:nvPr/>
        </p:nvSpPr>
        <p:spPr>
          <a:xfrm>
            <a:off x="9661894" y="195538"/>
            <a:ext cx="2377711" cy="92357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spcBef>
                <a:spcPts val="0"/>
              </a:spcBef>
            </a:pPr>
            <a:endParaRPr lang="hu-HU" sz="2000" i="1" dirty="0">
              <a:latin typeface="Garamond" panose="02020404030301010803" pitchFamily="18" charset="0"/>
            </a:endParaRPr>
          </a:p>
        </p:txBody>
      </p:sp>
    </p:spTree>
    <p:extLst>
      <p:ext uri="{BB962C8B-B14F-4D97-AF65-F5344CB8AC3E}">
        <p14:creationId xmlns:p14="http://schemas.microsoft.com/office/powerpoint/2010/main" val="36224161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lstStyle/>
          <a:p>
            <a:r>
              <a:rPr lang="hu-HU" dirty="0" err="1"/>
              <a:t>Reshape</a:t>
            </a:r>
            <a:r>
              <a:rPr lang="hu-HU" dirty="0"/>
              <a:t> </a:t>
            </a:r>
            <a:r>
              <a:rPr lang="hu-HU" dirty="0" err="1"/>
              <a:t>Foundation</a:t>
            </a:r>
            <a:endParaRPr lang="hu-HU" dirty="0"/>
          </a:p>
          <a:p>
            <a:r>
              <a:rPr lang="hu-HU" dirty="0" err="1"/>
              <a:t>Interactive</a:t>
            </a:r>
            <a:r>
              <a:rPr lang="hu-HU" dirty="0"/>
              <a:t> </a:t>
            </a:r>
            <a:r>
              <a:rPr lang="hu-HU" dirty="0" err="1"/>
              <a:t>crime</a:t>
            </a:r>
            <a:r>
              <a:rPr lang="hu-HU" dirty="0"/>
              <a:t> </a:t>
            </a:r>
            <a:r>
              <a:rPr lang="hu-HU" dirty="0" err="1"/>
              <a:t>prevention</a:t>
            </a:r>
            <a:r>
              <a:rPr lang="hu-HU" dirty="0"/>
              <a:t> </a:t>
            </a:r>
            <a:r>
              <a:rPr lang="hu-HU" dirty="0" err="1"/>
              <a:t>tool</a:t>
            </a:r>
            <a:endParaRPr lang="hu-HU" dirty="0"/>
          </a:p>
          <a:p>
            <a:r>
              <a:rPr lang="hu-HU" dirty="0" err="1"/>
              <a:t>Container+truck</a:t>
            </a:r>
            <a:r>
              <a:rPr lang="hu-HU" dirty="0"/>
              <a:t>=</a:t>
            </a:r>
            <a:r>
              <a:rPr lang="hu-HU" dirty="0" err="1"/>
              <a:t>highly</a:t>
            </a:r>
            <a:r>
              <a:rPr lang="hu-HU" dirty="0"/>
              <a:t> mobile</a:t>
            </a:r>
          </a:p>
          <a:p>
            <a:r>
              <a:rPr lang="hu-HU" dirty="0" err="1"/>
              <a:t>Escaperoom</a:t>
            </a:r>
            <a:endParaRPr lang="hu-HU" dirty="0"/>
          </a:p>
          <a:p>
            <a:pPr lvl="1"/>
            <a:r>
              <a:rPr lang="hu-HU" dirty="0" err="1"/>
              <a:t>Problem</a:t>
            </a:r>
            <a:r>
              <a:rPr lang="hu-HU" dirty="0"/>
              <a:t> </a:t>
            </a:r>
            <a:r>
              <a:rPr lang="hu-HU" dirty="0" err="1"/>
              <a:t>solving</a:t>
            </a:r>
            <a:r>
              <a:rPr lang="hu-HU" dirty="0"/>
              <a:t> – </a:t>
            </a:r>
            <a:r>
              <a:rPr lang="hu-HU" dirty="0" err="1"/>
              <a:t>playful</a:t>
            </a:r>
            <a:r>
              <a:rPr lang="hu-HU" dirty="0"/>
              <a:t> </a:t>
            </a:r>
            <a:r>
              <a:rPr lang="hu-HU" dirty="0" err="1"/>
              <a:t>elements</a:t>
            </a:r>
            <a:endParaRPr lang="hu-HU" dirty="0"/>
          </a:p>
          <a:p>
            <a:pPr lvl="1"/>
            <a:r>
              <a:rPr lang="hu-HU" dirty="0" err="1"/>
              <a:t>Setting</a:t>
            </a:r>
            <a:r>
              <a:rPr lang="hu-HU" dirty="0"/>
              <a:t> – </a:t>
            </a:r>
            <a:r>
              <a:rPr lang="hu-HU" b="1" dirty="0" err="1"/>
              <a:t>borthel</a:t>
            </a:r>
            <a:r>
              <a:rPr lang="hu-HU" dirty="0"/>
              <a:t>/</a:t>
            </a:r>
            <a:r>
              <a:rPr lang="hu-HU" dirty="0" err="1"/>
              <a:t>hostel</a:t>
            </a:r>
            <a:r>
              <a:rPr lang="hu-HU" dirty="0"/>
              <a:t> </a:t>
            </a:r>
            <a:r>
              <a:rPr lang="hu-HU" dirty="0" err="1"/>
              <a:t>for</a:t>
            </a:r>
            <a:r>
              <a:rPr lang="hu-HU" dirty="0"/>
              <a:t> </a:t>
            </a:r>
            <a:r>
              <a:rPr lang="hu-HU" dirty="0" err="1"/>
              <a:t>workers</a:t>
            </a:r>
            <a:r>
              <a:rPr lang="hu-HU" dirty="0"/>
              <a:t>/</a:t>
            </a:r>
            <a:r>
              <a:rPr lang="hu-HU" dirty="0" err="1"/>
              <a:t>criminal</a:t>
            </a:r>
            <a:r>
              <a:rPr lang="hu-HU" dirty="0"/>
              <a:t> </a:t>
            </a:r>
            <a:r>
              <a:rPr lang="hu-HU" dirty="0" err="1"/>
              <a:t>exploitation</a:t>
            </a:r>
            <a:endParaRPr lang="hu-HU" dirty="0"/>
          </a:p>
          <a:p>
            <a:pPr lvl="1"/>
            <a:r>
              <a:rPr lang="hu-HU" dirty="0"/>
              <a:t>Story – </a:t>
            </a:r>
            <a:r>
              <a:rPr lang="hu-HU" dirty="0" err="1"/>
              <a:t>learning</a:t>
            </a:r>
            <a:r>
              <a:rPr lang="hu-HU" dirty="0"/>
              <a:t> </a:t>
            </a:r>
            <a:r>
              <a:rPr lang="hu-HU" dirty="0" err="1"/>
              <a:t>about</a:t>
            </a:r>
            <a:r>
              <a:rPr lang="hu-HU" dirty="0"/>
              <a:t> </a:t>
            </a:r>
            <a:r>
              <a:rPr lang="hu-HU" dirty="0" err="1"/>
              <a:t>sexual</a:t>
            </a:r>
            <a:r>
              <a:rPr lang="hu-HU" dirty="0"/>
              <a:t> </a:t>
            </a:r>
            <a:r>
              <a:rPr lang="hu-HU" dirty="0" err="1"/>
              <a:t>exploitation</a:t>
            </a:r>
            <a:endParaRPr lang="hu-HU" dirty="0"/>
          </a:p>
          <a:p>
            <a:pPr lvl="1"/>
            <a:r>
              <a:rPr lang="hu-HU" dirty="0"/>
              <a:t>Ending – no </a:t>
            </a:r>
            <a:r>
              <a:rPr lang="hu-HU" dirty="0" err="1"/>
              <a:t>escape</a:t>
            </a:r>
            <a:r>
              <a:rPr lang="hu-HU" dirty="0"/>
              <a:t> (112)</a:t>
            </a:r>
          </a:p>
        </p:txBody>
      </p:sp>
      <p:sp>
        <p:nvSpPr>
          <p:cNvPr id="2" name="Cím 1"/>
          <p:cNvSpPr>
            <a:spLocks noGrp="1"/>
          </p:cNvSpPr>
          <p:nvPr>
            <p:ph type="title"/>
          </p:nvPr>
        </p:nvSpPr>
        <p:spPr/>
        <p:txBody>
          <a:bodyPr/>
          <a:lstStyle/>
          <a:p>
            <a:r>
              <a:rPr lang="hu-HU" dirty="0"/>
              <a:t>The </a:t>
            </a:r>
            <a:r>
              <a:rPr lang="hu-HU" dirty="0" err="1"/>
              <a:t>Escapetruck</a:t>
            </a:r>
            <a:r>
              <a:rPr lang="hu-HU" dirty="0"/>
              <a:t> – </a:t>
            </a:r>
            <a:r>
              <a:rPr lang="hu-HU" dirty="0" err="1"/>
              <a:t>very</a:t>
            </a:r>
            <a:r>
              <a:rPr lang="hu-HU" dirty="0"/>
              <a:t> </a:t>
            </a:r>
            <a:r>
              <a:rPr lang="hu-HU" dirty="0" err="1"/>
              <a:t>briefly</a:t>
            </a:r>
            <a:endParaRPr lang="hu-HU" dirty="0"/>
          </a:p>
        </p:txBody>
      </p:sp>
    </p:spTree>
    <p:extLst>
      <p:ext uri="{BB962C8B-B14F-4D97-AF65-F5344CB8AC3E}">
        <p14:creationId xmlns:p14="http://schemas.microsoft.com/office/powerpoint/2010/main" val="9567830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1D484-643F-2030-45A1-AB6004191B98}"/>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F3DCBC60-72FF-2F87-49C8-1CB830D0B9CA}"/>
              </a:ext>
            </a:extLst>
          </p:cNvPr>
          <p:cNvSpPr>
            <a:spLocks noGrp="1"/>
          </p:cNvSpPr>
          <p:nvPr>
            <p:ph idx="1"/>
          </p:nvPr>
        </p:nvSpPr>
        <p:spPr>
          <a:xfrm>
            <a:off x="1468800" y="1261623"/>
            <a:ext cx="9126000" cy="3633825"/>
          </a:xfrm>
        </p:spPr>
        <p:txBody>
          <a:bodyPr/>
          <a:lstStyle/>
          <a:p>
            <a:r>
              <a:rPr lang="hu-HU" dirty="0"/>
              <a:t>10 (</a:t>
            </a:r>
            <a:r>
              <a:rPr lang="hu-HU" dirty="0" err="1"/>
              <a:t>operating</a:t>
            </a:r>
            <a:r>
              <a:rPr lang="hu-HU" dirty="0"/>
              <a:t>) </a:t>
            </a:r>
            <a:r>
              <a:rPr lang="hu-HU" dirty="0" err="1"/>
              <a:t>days</a:t>
            </a:r>
            <a:endParaRPr lang="hu-HU" dirty="0"/>
          </a:p>
          <a:p>
            <a:r>
              <a:rPr lang="hu-HU" dirty="0"/>
              <a:t>6 </a:t>
            </a:r>
            <a:r>
              <a:rPr lang="hu-HU" dirty="0" err="1"/>
              <a:t>locations</a:t>
            </a:r>
            <a:endParaRPr lang="hu-HU" dirty="0"/>
          </a:p>
          <a:p>
            <a:pPr lvl="1"/>
            <a:r>
              <a:rPr lang="hu-HU" dirty="0"/>
              <a:t>Győr</a:t>
            </a:r>
          </a:p>
          <a:p>
            <a:pPr lvl="1"/>
            <a:r>
              <a:rPr lang="hu-HU" dirty="0"/>
              <a:t>Budapest</a:t>
            </a:r>
          </a:p>
          <a:p>
            <a:pPr lvl="1"/>
            <a:r>
              <a:rPr lang="hu-HU" dirty="0"/>
              <a:t>Kaposvár</a:t>
            </a:r>
          </a:p>
          <a:p>
            <a:pPr lvl="1"/>
            <a:r>
              <a:rPr lang="hu-HU" dirty="0"/>
              <a:t>Dombóvár</a:t>
            </a:r>
          </a:p>
          <a:p>
            <a:pPr lvl="1"/>
            <a:r>
              <a:rPr lang="hu-HU" dirty="0"/>
              <a:t>Komló</a:t>
            </a:r>
          </a:p>
          <a:p>
            <a:pPr lvl="1"/>
            <a:r>
              <a:rPr lang="hu-HU" dirty="0"/>
              <a:t>Pécs</a:t>
            </a:r>
          </a:p>
          <a:p>
            <a:r>
              <a:rPr lang="hu-HU" dirty="0"/>
              <a:t>General </a:t>
            </a:r>
            <a:r>
              <a:rPr lang="hu-HU" dirty="0" err="1"/>
              <a:t>experiences</a:t>
            </a:r>
            <a:endParaRPr lang="hu-HU" dirty="0"/>
          </a:p>
        </p:txBody>
      </p:sp>
      <p:sp>
        <p:nvSpPr>
          <p:cNvPr id="2" name="Cím 1">
            <a:extLst>
              <a:ext uri="{FF2B5EF4-FFF2-40B4-BE49-F238E27FC236}">
                <a16:creationId xmlns:a16="http://schemas.microsoft.com/office/drawing/2014/main" id="{571765E1-98A5-11F4-0C47-D121F25BB0E2}"/>
              </a:ext>
            </a:extLst>
          </p:cNvPr>
          <p:cNvSpPr>
            <a:spLocks noGrp="1"/>
          </p:cNvSpPr>
          <p:nvPr>
            <p:ph type="title"/>
          </p:nvPr>
        </p:nvSpPr>
        <p:spPr/>
        <p:txBody>
          <a:bodyPr/>
          <a:lstStyle/>
          <a:p>
            <a:r>
              <a:rPr lang="hu-HU" dirty="0"/>
              <a:t>The </a:t>
            </a:r>
            <a:r>
              <a:rPr lang="hu-HU" dirty="0" err="1"/>
              <a:t>Hungarian</a:t>
            </a:r>
            <a:r>
              <a:rPr lang="hu-HU" dirty="0"/>
              <a:t> </a:t>
            </a:r>
            <a:r>
              <a:rPr lang="hu-HU" dirty="0" err="1"/>
              <a:t>tour</a:t>
            </a:r>
            <a:r>
              <a:rPr lang="hu-HU" dirty="0"/>
              <a:t> in 2024</a:t>
            </a:r>
          </a:p>
        </p:txBody>
      </p:sp>
    </p:spTree>
    <p:extLst>
      <p:ext uri="{BB962C8B-B14F-4D97-AF65-F5344CB8AC3E}">
        <p14:creationId xmlns:p14="http://schemas.microsoft.com/office/powerpoint/2010/main" val="9256835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189F8A-8CB3-60F7-F217-614F32DA7687}"/>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578756E4-C15C-35D5-84C4-AEFE943864EC}"/>
              </a:ext>
            </a:extLst>
          </p:cNvPr>
          <p:cNvSpPr>
            <a:spLocks noGrp="1"/>
          </p:cNvSpPr>
          <p:nvPr>
            <p:ph idx="1"/>
          </p:nvPr>
        </p:nvSpPr>
        <p:spPr>
          <a:xfrm>
            <a:off x="1468800" y="1261623"/>
            <a:ext cx="9126000" cy="3633825"/>
          </a:xfrm>
        </p:spPr>
        <p:txBody>
          <a:bodyPr/>
          <a:lstStyle/>
          <a:p>
            <a:r>
              <a:rPr lang="hu-HU" dirty="0" err="1"/>
              <a:t>Questionaire</a:t>
            </a:r>
            <a:r>
              <a:rPr lang="hu-HU" dirty="0"/>
              <a:t> </a:t>
            </a:r>
            <a:r>
              <a:rPr lang="hu-HU" dirty="0" err="1"/>
              <a:t>for</a:t>
            </a:r>
            <a:r>
              <a:rPr lang="hu-HU" dirty="0"/>
              <a:t> </a:t>
            </a:r>
            <a:r>
              <a:rPr lang="hu-HU" dirty="0" err="1"/>
              <a:t>participants</a:t>
            </a:r>
            <a:endParaRPr lang="hu-HU" dirty="0"/>
          </a:p>
          <a:p>
            <a:pPr lvl="1"/>
            <a:r>
              <a:rPr lang="hu-HU" dirty="0" err="1"/>
              <a:t>Objective</a:t>
            </a:r>
            <a:endParaRPr lang="hu-HU" dirty="0"/>
          </a:p>
          <a:p>
            <a:r>
              <a:rPr lang="hu-HU" dirty="0" err="1"/>
              <a:t>Respondents</a:t>
            </a:r>
            <a:endParaRPr lang="hu-HU" dirty="0"/>
          </a:p>
          <a:p>
            <a:pPr lvl="1"/>
            <a:r>
              <a:rPr lang="hu-HU" dirty="0"/>
              <a:t>35 </a:t>
            </a:r>
            <a:r>
              <a:rPr lang="hu-HU" dirty="0" err="1"/>
              <a:t>practitioner</a:t>
            </a:r>
            <a:endParaRPr lang="hu-HU" dirty="0"/>
          </a:p>
          <a:p>
            <a:pPr lvl="1"/>
            <a:r>
              <a:rPr lang="hu-HU" dirty="0"/>
              <a:t>49 </a:t>
            </a:r>
            <a:r>
              <a:rPr lang="hu-HU" dirty="0" err="1"/>
              <a:t>university</a:t>
            </a:r>
            <a:r>
              <a:rPr lang="hu-HU" dirty="0"/>
              <a:t> </a:t>
            </a:r>
            <a:r>
              <a:rPr lang="hu-HU" dirty="0" err="1"/>
              <a:t>students</a:t>
            </a:r>
            <a:endParaRPr lang="hu-HU" dirty="0"/>
          </a:p>
          <a:p>
            <a:pPr lvl="1"/>
            <a:r>
              <a:rPr lang="hu-HU" b="1" dirty="0"/>
              <a:t>182 </a:t>
            </a:r>
            <a:r>
              <a:rPr lang="hu-HU" b="1" dirty="0" err="1"/>
              <a:t>high</a:t>
            </a:r>
            <a:r>
              <a:rPr lang="hu-HU" b="1" dirty="0"/>
              <a:t> </a:t>
            </a:r>
            <a:r>
              <a:rPr lang="hu-HU" b="1" dirty="0" err="1"/>
              <a:t>school</a:t>
            </a:r>
            <a:r>
              <a:rPr lang="hu-HU" b="1" dirty="0"/>
              <a:t> </a:t>
            </a:r>
            <a:r>
              <a:rPr lang="hu-HU" b="1" dirty="0" err="1"/>
              <a:t>students</a:t>
            </a:r>
            <a:endParaRPr lang="hu-HU" b="1" dirty="0"/>
          </a:p>
          <a:p>
            <a:pPr lvl="1"/>
            <a:r>
              <a:rPr lang="hu-HU" dirty="0"/>
              <a:t>11 </a:t>
            </a:r>
            <a:r>
              <a:rPr lang="hu-HU" dirty="0" err="1"/>
              <a:t>elementary</a:t>
            </a:r>
            <a:r>
              <a:rPr lang="hu-HU" dirty="0"/>
              <a:t> </a:t>
            </a:r>
            <a:r>
              <a:rPr lang="hu-HU" dirty="0" err="1"/>
              <a:t>school</a:t>
            </a:r>
            <a:r>
              <a:rPr lang="hu-HU" dirty="0"/>
              <a:t> </a:t>
            </a:r>
            <a:r>
              <a:rPr lang="hu-HU" dirty="0" err="1"/>
              <a:t>students</a:t>
            </a:r>
            <a:endParaRPr lang="hu-HU" dirty="0"/>
          </a:p>
          <a:p>
            <a:pPr lvl="1"/>
            <a:r>
              <a:rPr lang="hu-HU" dirty="0"/>
              <a:t>15 non-</a:t>
            </a:r>
            <a:r>
              <a:rPr lang="hu-HU" dirty="0" err="1"/>
              <a:t>specified</a:t>
            </a:r>
            <a:r>
              <a:rPr lang="hu-HU" dirty="0"/>
              <a:t> </a:t>
            </a:r>
            <a:r>
              <a:rPr lang="hu-HU" dirty="0" err="1"/>
              <a:t>respondents</a:t>
            </a:r>
            <a:endParaRPr lang="hu-HU" dirty="0"/>
          </a:p>
          <a:p>
            <a:r>
              <a:rPr lang="hu-HU" dirty="0" err="1"/>
              <a:t>Altogether</a:t>
            </a:r>
            <a:r>
              <a:rPr lang="hu-HU" dirty="0"/>
              <a:t>: 292 </a:t>
            </a:r>
            <a:r>
              <a:rPr lang="hu-HU" dirty="0" err="1"/>
              <a:t>respondents</a:t>
            </a:r>
            <a:r>
              <a:rPr lang="hu-HU" dirty="0"/>
              <a:t> (out of </a:t>
            </a:r>
            <a:r>
              <a:rPr lang="hu-HU" dirty="0" err="1"/>
              <a:t>cca</a:t>
            </a:r>
            <a:r>
              <a:rPr lang="hu-HU" dirty="0"/>
              <a:t> 1.000 </a:t>
            </a:r>
            <a:r>
              <a:rPr lang="hu-HU" dirty="0" err="1"/>
              <a:t>participants</a:t>
            </a:r>
            <a:r>
              <a:rPr lang="hu-HU" dirty="0"/>
              <a:t>)</a:t>
            </a:r>
          </a:p>
        </p:txBody>
      </p:sp>
      <p:sp>
        <p:nvSpPr>
          <p:cNvPr id="2" name="Cím 1">
            <a:extLst>
              <a:ext uri="{FF2B5EF4-FFF2-40B4-BE49-F238E27FC236}">
                <a16:creationId xmlns:a16="http://schemas.microsoft.com/office/drawing/2014/main" id="{862707F6-BC9D-8361-616E-99BA2316E44E}"/>
              </a:ext>
            </a:extLst>
          </p:cNvPr>
          <p:cNvSpPr>
            <a:spLocks noGrp="1"/>
          </p:cNvSpPr>
          <p:nvPr>
            <p:ph type="title"/>
          </p:nvPr>
        </p:nvSpPr>
        <p:spPr/>
        <p:txBody>
          <a:bodyPr/>
          <a:lstStyle/>
          <a:p>
            <a:r>
              <a:rPr lang="hu-HU" dirty="0"/>
              <a:t>A </a:t>
            </a:r>
            <a:r>
              <a:rPr lang="hu-HU" dirty="0" err="1"/>
              <a:t>quantitative</a:t>
            </a:r>
            <a:r>
              <a:rPr lang="hu-HU" dirty="0"/>
              <a:t> </a:t>
            </a:r>
            <a:r>
              <a:rPr lang="hu-HU" dirty="0" err="1"/>
              <a:t>research</a:t>
            </a:r>
            <a:endParaRPr lang="hu-HU" dirty="0"/>
          </a:p>
        </p:txBody>
      </p:sp>
    </p:spTree>
    <p:extLst>
      <p:ext uri="{BB962C8B-B14F-4D97-AF65-F5344CB8AC3E}">
        <p14:creationId xmlns:p14="http://schemas.microsoft.com/office/powerpoint/2010/main" val="2333773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09CB4F95-8002-7FAB-95AB-251F7CFDC79C}"/>
              </a:ext>
            </a:extLst>
          </p:cNvPr>
          <p:cNvSpPr>
            <a:spLocks noGrp="1"/>
          </p:cNvSpPr>
          <p:nvPr>
            <p:ph sz="half" idx="1"/>
          </p:nvPr>
        </p:nvSpPr>
        <p:spPr/>
        <p:txBody>
          <a:bodyPr/>
          <a:lstStyle/>
          <a:p>
            <a:r>
              <a:rPr lang="hu-HU" dirty="0" err="1"/>
              <a:t>Yes</a:t>
            </a:r>
            <a:endParaRPr lang="hu-HU" dirty="0"/>
          </a:p>
          <a:p>
            <a:r>
              <a:rPr lang="hu-HU" dirty="0"/>
              <a:t>No</a:t>
            </a:r>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C9EAB9EF-5FB8-5B5B-F508-DEAD57B4B138}"/>
              </a:ext>
            </a:extLst>
          </p:cNvPr>
          <p:cNvSpPr>
            <a:spLocks noGrp="1"/>
          </p:cNvSpPr>
          <p:nvPr>
            <p:ph type="title"/>
          </p:nvPr>
        </p:nvSpPr>
        <p:spPr/>
        <p:txBody>
          <a:bodyPr/>
          <a:lstStyle/>
          <a:p>
            <a:r>
              <a:rPr lang="hu-HU" b="1" dirty="0"/>
              <a:t>1. </a:t>
            </a:r>
            <a:r>
              <a:rPr lang="hu-HU" b="1" dirty="0" err="1"/>
              <a:t>Are</a:t>
            </a:r>
            <a:r>
              <a:rPr lang="hu-HU" b="1" dirty="0"/>
              <a:t> </a:t>
            </a:r>
            <a:r>
              <a:rPr lang="hu-HU" b="1" dirty="0" err="1"/>
              <a:t>you</a:t>
            </a:r>
            <a:r>
              <a:rPr lang="hu-HU" b="1" dirty="0"/>
              <a:t> </a:t>
            </a:r>
            <a:r>
              <a:rPr lang="hu-HU" b="1" dirty="0" err="1"/>
              <a:t>familiar</a:t>
            </a:r>
            <a:r>
              <a:rPr lang="hu-HU" b="1" dirty="0"/>
              <a:t> </a:t>
            </a:r>
            <a:r>
              <a:rPr lang="hu-HU" b="1" dirty="0" err="1"/>
              <a:t>with</a:t>
            </a:r>
            <a:r>
              <a:rPr lang="hu-HU" b="1" dirty="0"/>
              <a:t> human </a:t>
            </a:r>
            <a:r>
              <a:rPr lang="hu-HU" b="1" dirty="0" err="1"/>
              <a:t>trafficking</a:t>
            </a:r>
            <a:r>
              <a:rPr lang="hu-HU" b="1" dirty="0"/>
              <a:t>?</a:t>
            </a:r>
          </a:p>
        </p:txBody>
      </p:sp>
      <p:graphicFrame>
        <p:nvGraphicFramePr>
          <p:cNvPr id="6" name="Diagram 5">
            <a:extLst>
              <a:ext uri="{FF2B5EF4-FFF2-40B4-BE49-F238E27FC236}">
                <a16:creationId xmlns:a16="http://schemas.microsoft.com/office/drawing/2014/main" id="{E423B0C3-5B86-897A-A44B-214830A0AE34}"/>
              </a:ext>
            </a:extLst>
          </p:cNvPr>
          <p:cNvGraphicFramePr>
            <a:graphicFrameLocks/>
          </p:cNvGraphicFramePr>
          <p:nvPr>
            <p:extLst>
              <p:ext uri="{D42A27DB-BD31-4B8C-83A1-F6EECF244321}">
                <p14:modId xmlns:p14="http://schemas.microsoft.com/office/powerpoint/2010/main" val="1537771728"/>
              </p:ext>
            </p:extLst>
          </p:nvPr>
        </p:nvGraphicFramePr>
        <p:xfrm>
          <a:off x="5860800" y="1519200"/>
          <a:ext cx="4554415" cy="26679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4689761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6ABE5E5F-2222-A4D2-7201-FDC06B7C8B72}"/>
              </a:ext>
            </a:extLst>
          </p:cNvPr>
          <p:cNvSpPr>
            <a:spLocks noGrp="1"/>
          </p:cNvSpPr>
          <p:nvPr>
            <p:ph sz="half" idx="1"/>
          </p:nvPr>
        </p:nvSpPr>
        <p:spPr/>
        <p:txBody>
          <a:bodyPr/>
          <a:lstStyle/>
          <a:p>
            <a:r>
              <a:rPr lang="hu-HU" dirty="0" err="1"/>
              <a:t>Yes</a:t>
            </a:r>
            <a:endParaRPr lang="hu-HU" dirty="0"/>
          </a:p>
          <a:p>
            <a:r>
              <a:rPr lang="hu-HU" dirty="0"/>
              <a:t>No</a:t>
            </a:r>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DC5E06D9-1569-CFEE-F312-06A0CC26B907}"/>
              </a:ext>
            </a:extLst>
          </p:cNvPr>
          <p:cNvSpPr>
            <a:spLocks noGrp="1"/>
          </p:cNvSpPr>
          <p:nvPr>
            <p:ph type="title"/>
          </p:nvPr>
        </p:nvSpPr>
        <p:spPr/>
        <p:txBody>
          <a:bodyPr/>
          <a:lstStyle/>
          <a:p>
            <a:r>
              <a:rPr lang="hu-HU" b="1" dirty="0"/>
              <a:t>2. </a:t>
            </a:r>
            <a:r>
              <a:rPr lang="hu-HU" b="1" dirty="0" err="1"/>
              <a:t>Do</a:t>
            </a:r>
            <a:r>
              <a:rPr lang="hu-HU" b="1" dirty="0"/>
              <a:t> </a:t>
            </a:r>
            <a:r>
              <a:rPr lang="hu-HU" b="1" dirty="0" err="1"/>
              <a:t>you</a:t>
            </a:r>
            <a:r>
              <a:rPr lang="hu-HU" b="1" dirty="0"/>
              <a:t> </a:t>
            </a:r>
            <a:r>
              <a:rPr lang="hu-HU" b="1" dirty="0" err="1"/>
              <a:t>think</a:t>
            </a:r>
            <a:r>
              <a:rPr lang="hu-HU" b="1" dirty="0"/>
              <a:t> human </a:t>
            </a:r>
            <a:r>
              <a:rPr lang="hu-HU" b="1" dirty="0" err="1"/>
              <a:t>trafficking</a:t>
            </a:r>
            <a:r>
              <a:rPr lang="hu-HU" b="1" dirty="0"/>
              <a:t> is </a:t>
            </a:r>
            <a:r>
              <a:rPr lang="hu-HU" b="1" dirty="0" err="1"/>
              <a:t>present</a:t>
            </a:r>
            <a:r>
              <a:rPr lang="hu-HU" b="1" dirty="0"/>
              <a:t> in Hungary?</a:t>
            </a:r>
          </a:p>
        </p:txBody>
      </p:sp>
      <p:graphicFrame>
        <p:nvGraphicFramePr>
          <p:cNvPr id="5" name="Diagram 4">
            <a:extLst>
              <a:ext uri="{FF2B5EF4-FFF2-40B4-BE49-F238E27FC236}">
                <a16:creationId xmlns:a16="http://schemas.microsoft.com/office/drawing/2014/main" id="{5791A04F-E231-6B18-7C91-79E2189768EB}"/>
              </a:ext>
            </a:extLst>
          </p:cNvPr>
          <p:cNvGraphicFramePr>
            <a:graphicFrameLocks/>
          </p:cNvGraphicFramePr>
          <p:nvPr>
            <p:extLst>
              <p:ext uri="{D42A27DB-BD31-4B8C-83A1-F6EECF244321}">
                <p14:modId xmlns:p14="http://schemas.microsoft.com/office/powerpoint/2010/main" val="2811726493"/>
              </p:ext>
            </p:extLst>
          </p:nvPr>
        </p:nvGraphicFramePr>
        <p:xfrm>
          <a:off x="6477151" y="1519200"/>
          <a:ext cx="4554415" cy="25683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783183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B3853C5D-AAED-2FAD-1804-F074FEB0EF86}"/>
              </a:ext>
            </a:extLst>
          </p:cNvPr>
          <p:cNvSpPr>
            <a:spLocks noGrp="1"/>
          </p:cNvSpPr>
          <p:nvPr>
            <p:ph sz="half" idx="1"/>
          </p:nvPr>
        </p:nvSpPr>
        <p:spPr/>
        <p:txBody>
          <a:bodyPr/>
          <a:lstStyle/>
          <a:p>
            <a:r>
              <a:rPr lang="hu-HU" dirty="0"/>
              <a:t>Low </a:t>
            </a:r>
            <a:r>
              <a:rPr lang="hu-HU" dirty="0" err="1"/>
              <a:t>income</a:t>
            </a:r>
            <a:r>
              <a:rPr lang="hu-HU" dirty="0"/>
              <a:t> </a:t>
            </a:r>
            <a:r>
              <a:rPr lang="hu-HU" dirty="0" err="1"/>
              <a:t>family</a:t>
            </a:r>
            <a:endParaRPr lang="hu-HU" dirty="0"/>
          </a:p>
          <a:p>
            <a:r>
              <a:rPr lang="hu-HU" b="1" dirty="0"/>
              <a:t>No </a:t>
            </a:r>
            <a:r>
              <a:rPr lang="hu-HU" b="1" dirty="0" err="1"/>
              <a:t>friends</a:t>
            </a:r>
            <a:endParaRPr lang="hu-HU" b="1" dirty="0"/>
          </a:p>
          <a:p>
            <a:r>
              <a:rPr lang="hu-HU" dirty="0"/>
              <a:t>No </a:t>
            </a:r>
            <a:r>
              <a:rPr lang="hu-HU" dirty="0" err="1"/>
              <a:t>family</a:t>
            </a:r>
            <a:r>
              <a:rPr lang="hu-HU" dirty="0"/>
              <a:t> relations</a:t>
            </a:r>
          </a:p>
          <a:p>
            <a:r>
              <a:rPr lang="hu-HU" b="1" dirty="0" err="1"/>
              <a:t>Neglect</a:t>
            </a:r>
            <a:r>
              <a:rPr lang="hu-HU" b="1" dirty="0"/>
              <a:t> </a:t>
            </a:r>
            <a:r>
              <a:rPr lang="hu-HU" b="1" dirty="0" err="1"/>
              <a:t>by</a:t>
            </a:r>
            <a:r>
              <a:rPr lang="hu-HU" b="1" dirty="0"/>
              <a:t> </a:t>
            </a:r>
            <a:r>
              <a:rPr lang="hu-HU" b="1" dirty="0" err="1"/>
              <a:t>family</a:t>
            </a:r>
            <a:endParaRPr lang="hu-HU" b="1" dirty="0"/>
          </a:p>
          <a:p>
            <a:r>
              <a:rPr lang="hu-HU" dirty="0"/>
              <a:t>Low </a:t>
            </a:r>
            <a:r>
              <a:rPr lang="hu-HU" dirty="0" err="1"/>
              <a:t>education</a:t>
            </a:r>
            <a:r>
              <a:rPr lang="hu-HU" dirty="0"/>
              <a:t> </a:t>
            </a:r>
            <a:r>
              <a:rPr lang="hu-HU" dirty="0" err="1"/>
              <a:t>level</a:t>
            </a:r>
            <a:endParaRPr lang="hu-HU" dirty="0"/>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797EBB0D-6D6B-C13C-07E5-87A95C5151C0}"/>
              </a:ext>
            </a:extLst>
          </p:cNvPr>
          <p:cNvSpPr>
            <a:spLocks noGrp="1"/>
          </p:cNvSpPr>
          <p:nvPr>
            <p:ph type="title"/>
          </p:nvPr>
        </p:nvSpPr>
        <p:spPr/>
        <p:txBody>
          <a:bodyPr/>
          <a:lstStyle/>
          <a:p>
            <a:r>
              <a:rPr lang="hu-HU" b="1" dirty="0"/>
              <a:t>4. </a:t>
            </a:r>
            <a:r>
              <a:rPr lang="hu-HU" b="1" dirty="0" err="1"/>
              <a:t>What</a:t>
            </a:r>
            <a:r>
              <a:rPr lang="hu-HU" b="1" dirty="0"/>
              <a:t> </a:t>
            </a:r>
            <a:r>
              <a:rPr lang="hu-HU" b="1" dirty="0" err="1"/>
              <a:t>characteristics</a:t>
            </a:r>
            <a:r>
              <a:rPr lang="hu-HU" b="1" dirty="0"/>
              <a:t> </a:t>
            </a:r>
            <a:r>
              <a:rPr lang="hu-HU" b="1" dirty="0" err="1"/>
              <a:t>made</a:t>
            </a:r>
            <a:r>
              <a:rPr lang="hu-HU" b="1" dirty="0"/>
              <a:t> </a:t>
            </a:r>
            <a:r>
              <a:rPr lang="hu-HU" b="1" dirty="0" err="1"/>
              <a:t>the</a:t>
            </a:r>
            <a:r>
              <a:rPr lang="hu-HU" b="1" dirty="0"/>
              <a:t> </a:t>
            </a:r>
            <a:r>
              <a:rPr lang="hu-HU" b="1" dirty="0" err="1"/>
              <a:t>girl</a:t>
            </a:r>
            <a:r>
              <a:rPr lang="hu-HU" b="1" dirty="0"/>
              <a:t> in </a:t>
            </a:r>
            <a:r>
              <a:rPr lang="hu-HU" b="1" dirty="0" err="1"/>
              <a:t>the</a:t>
            </a:r>
            <a:r>
              <a:rPr lang="hu-HU" b="1" dirty="0"/>
              <a:t> story </a:t>
            </a:r>
            <a:r>
              <a:rPr lang="hu-HU" b="1" dirty="0" err="1"/>
              <a:t>vulnerable</a:t>
            </a:r>
            <a:r>
              <a:rPr lang="hu-HU" b="1" dirty="0"/>
              <a:t> </a:t>
            </a:r>
            <a:r>
              <a:rPr lang="hu-HU" b="1" dirty="0" err="1"/>
              <a:t>to</a:t>
            </a:r>
            <a:r>
              <a:rPr lang="hu-HU" b="1" dirty="0"/>
              <a:t> human </a:t>
            </a:r>
            <a:r>
              <a:rPr lang="hu-HU" b="1" dirty="0" err="1"/>
              <a:t>trafficking</a:t>
            </a:r>
            <a:r>
              <a:rPr lang="hu-HU" b="1" dirty="0"/>
              <a:t>? (</a:t>
            </a:r>
            <a:r>
              <a:rPr lang="hu-HU" b="1" dirty="0" err="1"/>
              <a:t>multiple</a:t>
            </a:r>
            <a:r>
              <a:rPr lang="hu-HU" b="1" dirty="0"/>
              <a:t> </a:t>
            </a:r>
            <a:r>
              <a:rPr lang="hu-HU" b="1" dirty="0" err="1"/>
              <a:t>choice</a:t>
            </a:r>
            <a:r>
              <a:rPr lang="hu-HU" b="1" dirty="0"/>
              <a:t>)</a:t>
            </a:r>
          </a:p>
        </p:txBody>
      </p:sp>
      <p:graphicFrame>
        <p:nvGraphicFramePr>
          <p:cNvPr id="5" name="Diagram 4">
            <a:extLst>
              <a:ext uri="{FF2B5EF4-FFF2-40B4-BE49-F238E27FC236}">
                <a16:creationId xmlns:a16="http://schemas.microsoft.com/office/drawing/2014/main" id="{455DF704-3AA2-00B7-278A-F4F60A52FC38}"/>
              </a:ext>
            </a:extLst>
          </p:cNvPr>
          <p:cNvGraphicFramePr>
            <a:graphicFrameLocks/>
          </p:cNvGraphicFramePr>
          <p:nvPr>
            <p:extLst>
              <p:ext uri="{D42A27DB-BD31-4B8C-83A1-F6EECF244321}">
                <p14:modId xmlns:p14="http://schemas.microsoft.com/office/powerpoint/2010/main" val="2996321457"/>
              </p:ext>
            </p:extLst>
          </p:nvPr>
        </p:nvGraphicFramePr>
        <p:xfrm>
          <a:off x="5384085" y="1328532"/>
          <a:ext cx="6250353" cy="36541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85852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3190C3D8-D1D3-8C38-8C69-9CB52477EA3E}"/>
              </a:ext>
            </a:extLst>
          </p:cNvPr>
          <p:cNvSpPr>
            <a:spLocks noGrp="1"/>
          </p:cNvSpPr>
          <p:nvPr>
            <p:ph sz="half" idx="1"/>
          </p:nvPr>
        </p:nvSpPr>
        <p:spPr/>
        <p:txBody>
          <a:bodyPr/>
          <a:lstStyle/>
          <a:p>
            <a:r>
              <a:rPr lang="hu-HU" dirty="0"/>
              <a:t>The </a:t>
            </a:r>
            <a:r>
              <a:rPr lang="hu-HU" dirty="0" err="1"/>
              <a:t>victim’s</a:t>
            </a:r>
            <a:r>
              <a:rPr lang="hu-HU" dirty="0"/>
              <a:t> </a:t>
            </a:r>
            <a:r>
              <a:rPr lang="hu-HU" dirty="0" err="1"/>
              <a:t>brother</a:t>
            </a:r>
            <a:endParaRPr lang="hu-HU" dirty="0"/>
          </a:p>
          <a:p>
            <a:r>
              <a:rPr lang="hu-HU" dirty="0"/>
              <a:t>The </a:t>
            </a:r>
            <a:r>
              <a:rPr lang="hu-HU" dirty="0" err="1"/>
              <a:t>victim’s</a:t>
            </a:r>
            <a:r>
              <a:rPr lang="hu-HU" dirty="0"/>
              <a:t> </a:t>
            </a:r>
            <a:r>
              <a:rPr lang="hu-HU" dirty="0" err="1"/>
              <a:t>father</a:t>
            </a:r>
            <a:endParaRPr lang="hu-HU" dirty="0"/>
          </a:p>
          <a:p>
            <a:r>
              <a:rPr lang="hu-HU" b="1" dirty="0"/>
              <a:t>The </a:t>
            </a:r>
            <a:r>
              <a:rPr lang="hu-HU" b="1" dirty="0" err="1"/>
              <a:t>perpetrator</a:t>
            </a:r>
            <a:endParaRPr lang="hu-HU" b="1" dirty="0"/>
          </a:p>
          <a:p>
            <a:r>
              <a:rPr lang="hu-HU" dirty="0"/>
              <a:t>The </a:t>
            </a:r>
            <a:r>
              <a:rPr lang="hu-HU" dirty="0" err="1"/>
              <a:t>victim’s</a:t>
            </a:r>
            <a:r>
              <a:rPr lang="hu-HU" dirty="0"/>
              <a:t> </a:t>
            </a:r>
            <a:r>
              <a:rPr lang="hu-HU" dirty="0" err="1"/>
              <a:t>close</a:t>
            </a:r>
            <a:r>
              <a:rPr lang="hu-HU" dirty="0"/>
              <a:t> </a:t>
            </a:r>
            <a:r>
              <a:rPr lang="hu-HU" dirty="0" err="1"/>
              <a:t>friend</a:t>
            </a:r>
            <a:endParaRPr lang="hu-HU" dirty="0"/>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F2D2B009-87CF-38D3-1B12-F6135B61F1E4}"/>
              </a:ext>
            </a:extLst>
          </p:cNvPr>
          <p:cNvSpPr>
            <a:spLocks noGrp="1"/>
          </p:cNvSpPr>
          <p:nvPr>
            <p:ph type="title"/>
          </p:nvPr>
        </p:nvSpPr>
        <p:spPr/>
        <p:txBody>
          <a:bodyPr/>
          <a:lstStyle/>
          <a:p>
            <a:r>
              <a:rPr lang="hu-HU" b="1" dirty="0"/>
              <a:t>5. </a:t>
            </a:r>
            <a:r>
              <a:rPr lang="hu-HU" b="1" dirty="0" err="1"/>
              <a:t>Who</a:t>
            </a:r>
            <a:r>
              <a:rPr lang="hu-HU" b="1" dirty="0"/>
              <a:t> </a:t>
            </a:r>
            <a:r>
              <a:rPr lang="hu-HU" b="1" dirty="0" err="1"/>
              <a:t>was</a:t>
            </a:r>
            <a:r>
              <a:rPr lang="hu-HU" b="1" dirty="0"/>
              <a:t> Bence in </a:t>
            </a:r>
            <a:r>
              <a:rPr lang="hu-HU" b="1" dirty="0" err="1"/>
              <a:t>the</a:t>
            </a:r>
            <a:r>
              <a:rPr lang="hu-HU" b="1" dirty="0"/>
              <a:t> story?</a:t>
            </a:r>
          </a:p>
        </p:txBody>
      </p:sp>
      <p:graphicFrame>
        <p:nvGraphicFramePr>
          <p:cNvPr id="5" name="Diagram 4">
            <a:extLst>
              <a:ext uri="{FF2B5EF4-FFF2-40B4-BE49-F238E27FC236}">
                <a16:creationId xmlns:a16="http://schemas.microsoft.com/office/drawing/2014/main" id="{B7CCD960-2F23-CFFB-9D7C-63DECE880A69}"/>
              </a:ext>
            </a:extLst>
          </p:cNvPr>
          <p:cNvGraphicFramePr>
            <a:graphicFrameLocks/>
          </p:cNvGraphicFramePr>
          <p:nvPr>
            <p:extLst>
              <p:ext uri="{D42A27DB-BD31-4B8C-83A1-F6EECF244321}">
                <p14:modId xmlns:p14="http://schemas.microsoft.com/office/powerpoint/2010/main" val="2124062126"/>
              </p:ext>
            </p:extLst>
          </p:nvPr>
        </p:nvGraphicFramePr>
        <p:xfrm>
          <a:off x="5707157" y="1221086"/>
          <a:ext cx="5472234" cy="330346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1555725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a:extLst>
              <a:ext uri="{FF2B5EF4-FFF2-40B4-BE49-F238E27FC236}">
                <a16:creationId xmlns:a16="http://schemas.microsoft.com/office/drawing/2014/main" id="{E5DF11E4-5F86-139D-81D5-DCBEEB316968}"/>
              </a:ext>
            </a:extLst>
          </p:cNvPr>
          <p:cNvSpPr>
            <a:spLocks noGrp="1"/>
          </p:cNvSpPr>
          <p:nvPr>
            <p:ph sz="half" idx="1"/>
          </p:nvPr>
        </p:nvSpPr>
        <p:spPr/>
        <p:txBody>
          <a:bodyPr/>
          <a:lstStyle/>
          <a:p>
            <a:r>
              <a:rPr lang="hu-HU" dirty="0" err="1"/>
              <a:t>At</a:t>
            </a:r>
            <a:r>
              <a:rPr lang="hu-HU" dirty="0"/>
              <a:t> a </a:t>
            </a:r>
            <a:r>
              <a:rPr lang="hu-HU" dirty="0" err="1"/>
              <a:t>university</a:t>
            </a:r>
            <a:r>
              <a:rPr lang="hu-HU" dirty="0"/>
              <a:t> </a:t>
            </a:r>
            <a:r>
              <a:rPr lang="hu-HU" dirty="0" err="1"/>
              <a:t>party</a:t>
            </a:r>
            <a:endParaRPr lang="hu-HU" dirty="0"/>
          </a:p>
          <a:p>
            <a:r>
              <a:rPr lang="hu-HU" b="1" dirty="0" err="1"/>
              <a:t>On</a:t>
            </a:r>
            <a:r>
              <a:rPr lang="hu-HU" b="1" dirty="0"/>
              <a:t> an internet </a:t>
            </a:r>
            <a:r>
              <a:rPr lang="hu-HU" b="1" dirty="0" err="1"/>
              <a:t>social</a:t>
            </a:r>
            <a:r>
              <a:rPr lang="hu-HU" b="1" dirty="0"/>
              <a:t> </a:t>
            </a:r>
            <a:r>
              <a:rPr lang="hu-HU" b="1" dirty="0" err="1"/>
              <a:t>media</a:t>
            </a:r>
            <a:r>
              <a:rPr lang="hu-HU" b="1" dirty="0"/>
              <a:t> platform</a:t>
            </a:r>
          </a:p>
          <a:p>
            <a:r>
              <a:rPr lang="hu-HU" dirty="0" err="1"/>
              <a:t>At</a:t>
            </a:r>
            <a:r>
              <a:rPr lang="hu-HU" dirty="0"/>
              <a:t> a </a:t>
            </a:r>
            <a:r>
              <a:rPr lang="hu-HU" dirty="0" err="1"/>
              <a:t>university</a:t>
            </a:r>
            <a:r>
              <a:rPr lang="hu-HU" dirty="0"/>
              <a:t> </a:t>
            </a:r>
            <a:r>
              <a:rPr lang="hu-HU" dirty="0" err="1"/>
              <a:t>class</a:t>
            </a:r>
            <a:endParaRPr lang="hu-HU" dirty="0"/>
          </a:p>
          <a:p>
            <a:r>
              <a:rPr lang="hu-HU" dirty="0"/>
              <a:t>In </a:t>
            </a:r>
            <a:r>
              <a:rPr lang="hu-HU" dirty="0" err="1"/>
              <a:t>high</a:t>
            </a:r>
            <a:r>
              <a:rPr lang="hu-HU" dirty="0"/>
              <a:t> </a:t>
            </a:r>
            <a:r>
              <a:rPr lang="hu-HU" dirty="0" err="1"/>
              <a:t>school</a:t>
            </a:r>
            <a:endParaRPr lang="hu-HU" dirty="0"/>
          </a:p>
          <a:p>
            <a:r>
              <a:rPr lang="hu-HU" dirty="0" err="1"/>
              <a:t>On</a:t>
            </a:r>
            <a:r>
              <a:rPr lang="hu-HU" dirty="0"/>
              <a:t> an online </a:t>
            </a:r>
            <a:r>
              <a:rPr lang="hu-HU" dirty="0" err="1"/>
              <a:t>dating</a:t>
            </a:r>
            <a:r>
              <a:rPr lang="hu-HU" dirty="0"/>
              <a:t> app</a:t>
            </a:r>
          </a:p>
          <a:p>
            <a:r>
              <a:rPr lang="hu-HU" dirty="0"/>
              <a:t>No </a:t>
            </a:r>
            <a:r>
              <a:rPr lang="hu-HU" dirty="0" err="1"/>
              <a:t>answer</a:t>
            </a:r>
            <a:endParaRPr lang="hu-HU" dirty="0"/>
          </a:p>
        </p:txBody>
      </p:sp>
      <p:sp>
        <p:nvSpPr>
          <p:cNvPr id="4" name="Cím 3">
            <a:extLst>
              <a:ext uri="{FF2B5EF4-FFF2-40B4-BE49-F238E27FC236}">
                <a16:creationId xmlns:a16="http://schemas.microsoft.com/office/drawing/2014/main" id="{D2473C61-3FA8-C97F-66F7-0C8752C2DB6B}"/>
              </a:ext>
            </a:extLst>
          </p:cNvPr>
          <p:cNvSpPr>
            <a:spLocks noGrp="1"/>
          </p:cNvSpPr>
          <p:nvPr>
            <p:ph type="title"/>
          </p:nvPr>
        </p:nvSpPr>
        <p:spPr/>
        <p:txBody>
          <a:bodyPr/>
          <a:lstStyle/>
          <a:p>
            <a:r>
              <a:rPr lang="hu-HU" b="1" dirty="0"/>
              <a:t>6. </a:t>
            </a:r>
            <a:r>
              <a:rPr lang="hu-HU" b="1" dirty="0" err="1"/>
              <a:t>How</a:t>
            </a:r>
            <a:r>
              <a:rPr lang="hu-HU" b="1" dirty="0"/>
              <a:t> </a:t>
            </a:r>
            <a:r>
              <a:rPr lang="hu-HU" b="1" dirty="0" err="1"/>
              <a:t>did</a:t>
            </a:r>
            <a:r>
              <a:rPr lang="hu-HU" b="1" dirty="0"/>
              <a:t> </a:t>
            </a:r>
            <a:r>
              <a:rPr lang="hu-HU" b="1" dirty="0" err="1"/>
              <a:t>the</a:t>
            </a:r>
            <a:r>
              <a:rPr lang="hu-HU" b="1" dirty="0"/>
              <a:t> </a:t>
            </a:r>
            <a:r>
              <a:rPr lang="hu-HU" b="1" dirty="0" err="1"/>
              <a:t>victim</a:t>
            </a:r>
            <a:r>
              <a:rPr lang="hu-HU" b="1" dirty="0"/>
              <a:t> </a:t>
            </a:r>
            <a:r>
              <a:rPr lang="hu-HU" b="1" dirty="0" err="1"/>
              <a:t>get</a:t>
            </a:r>
            <a:r>
              <a:rPr lang="hu-HU" b="1" dirty="0"/>
              <a:t> </a:t>
            </a:r>
            <a:r>
              <a:rPr lang="hu-HU" b="1" dirty="0" err="1"/>
              <a:t>to</a:t>
            </a:r>
            <a:r>
              <a:rPr lang="hu-HU" b="1" dirty="0"/>
              <a:t> </a:t>
            </a:r>
            <a:r>
              <a:rPr lang="hu-HU" b="1" dirty="0" err="1"/>
              <a:t>know</a:t>
            </a:r>
            <a:r>
              <a:rPr lang="hu-HU" b="1" dirty="0"/>
              <a:t> Bence?</a:t>
            </a:r>
          </a:p>
        </p:txBody>
      </p:sp>
      <p:graphicFrame>
        <p:nvGraphicFramePr>
          <p:cNvPr id="5" name="Diagram 4">
            <a:extLst>
              <a:ext uri="{FF2B5EF4-FFF2-40B4-BE49-F238E27FC236}">
                <a16:creationId xmlns:a16="http://schemas.microsoft.com/office/drawing/2014/main" id="{138498EF-F96F-4523-149F-D1B86A17979E}"/>
              </a:ext>
            </a:extLst>
          </p:cNvPr>
          <p:cNvGraphicFramePr>
            <a:graphicFrameLocks/>
          </p:cNvGraphicFramePr>
          <p:nvPr>
            <p:extLst>
              <p:ext uri="{D42A27DB-BD31-4B8C-83A1-F6EECF244321}">
                <p14:modId xmlns:p14="http://schemas.microsoft.com/office/powerpoint/2010/main" val="1846648159"/>
              </p:ext>
            </p:extLst>
          </p:nvPr>
        </p:nvGraphicFramePr>
        <p:xfrm>
          <a:off x="5860800" y="985658"/>
          <a:ext cx="5904035" cy="378606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757539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theme/theme1.xml><?xml version="1.0" encoding="utf-8"?>
<a:theme xmlns:a="http://schemas.openxmlformats.org/drawingml/2006/main" name="1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gyéni 2. séma">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4785</TotalTime>
  <Words>1107</Words>
  <Application>Microsoft Office PowerPoint</Application>
  <PresentationFormat>Szélesvásznú</PresentationFormat>
  <Paragraphs>134</Paragraphs>
  <Slides>18</Slides>
  <Notes>7</Notes>
  <HiddenSlides>0</HiddenSlides>
  <MMClips>0</MMClips>
  <ScaleCrop>false</ScaleCrop>
  <HeadingPairs>
    <vt:vector size="6" baseType="variant">
      <vt:variant>
        <vt:lpstr>Használt betűtípusok</vt:lpstr>
      </vt:variant>
      <vt:variant>
        <vt:i4>4</vt:i4>
      </vt:variant>
      <vt:variant>
        <vt:lpstr>Téma</vt:lpstr>
      </vt:variant>
      <vt:variant>
        <vt:i4>2</vt:i4>
      </vt:variant>
      <vt:variant>
        <vt:lpstr>Diacímek</vt:lpstr>
      </vt:variant>
      <vt:variant>
        <vt:i4>18</vt:i4>
      </vt:variant>
    </vt:vector>
  </HeadingPairs>
  <TitlesOfParts>
    <vt:vector size="24" baseType="lpstr">
      <vt:lpstr>Adobe Garamond Pro</vt:lpstr>
      <vt:lpstr>Arial</vt:lpstr>
      <vt:lpstr>Calibri</vt:lpstr>
      <vt:lpstr>Garamond</vt:lpstr>
      <vt:lpstr>1_Office-téma</vt:lpstr>
      <vt:lpstr>2_Office-téma</vt:lpstr>
      <vt:lpstr>The applicability of novel crime prevention techniques in Hungary</vt:lpstr>
      <vt:lpstr>The Escapetruck – very briefly</vt:lpstr>
      <vt:lpstr>The Hungarian tour in 2024</vt:lpstr>
      <vt:lpstr>A quantitative research</vt:lpstr>
      <vt:lpstr>1. Are you familiar with human trafficking?</vt:lpstr>
      <vt:lpstr>2. Do you think human trafficking is present in Hungary?</vt:lpstr>
      <vt:lpstr>4. What characteristics made the girl in the story vulnerable to human trafficking? (multiple choice)</vt:lpstr>
      <vt:lpstr>5. Who was Bence in the story?</vt:lpstr>
      <vt:lpstr>6. How did the victim get to know Bence?</vt:lpstr>
      <vt:lpstr>7. Why did the victim trust Bence? (multiple choice)</vt:lpstr>
      <vt:lpstr>8. How did Bence trapped the victim into sexual exploitation</vt:lpstr>
      <vt:lpstr>9. How was the victim forced into prostitution?</vt:lpstr>
      <vt:lpstr>10. How did they treated the victim at the brothel?</vt:lpstr>
      <vt:lpstr>11. How did the victim escape the traffickers?</vt:lpstr>
      <vt:lpstr>12. What were the consequences of sexual exploitation for the victim?</vt:lpstr>
      <vt:lpstr>13. What did the escaperoom look like?</vt:lpstr>
      <vt:lpstr>Evaluation (correct answers)</vt:lpstr>
      <vt:lpstr>PowerPoint-bemutató</vt:lpstr>
    </vt:vector>
  </TitlesOfParts>
  <Company>NKFIH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Führer Zsuzsanna</dc:creator>
  <cp:lastModifiedBy>Dr. Szijártó István</cp:lastModifiedBy>
  <cp:revision>390</cp:revision>
  <cp:lastPrinted>2016-03-01T15:05:05Z</cp:lastPrinted>
  <dcterms:created xsi:type="dcterms:W3CDTF">2015-04-13T10:08:26Z</dcterms:created>
  <dcterms:modified xsi:type="dcterms:W3CDTF">2025-05-08T14:26:59Z</dcterms:modified>
</cp:coreProperties>
</file>